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3" r:id="rId1"/>
  </p:sldMasterIdLst>
  <p:notesMasterIdLst>
    <p:notesMasterId r:id="rId17"/>
  </p:notesMasterIdLst>
  <p:sldIdLst>
    <p:sldId id="269" r:id="rId2"/>
    <p:sldId id="270" r:id="rId3"/>
    <p:sldId id="271" r:id="rId4"/>
    <p:sldId id="272" r:id="rId5"/>
    <p:sldId id="273" r:id="rId6"/>
    <p:sldId id="274" r:id="rId7"/>
    <p:sldId id="275" r:id="rId8"/>
    <p:sldId id="276" r:id="rId9"/>
    <p:sldId id="277" r:id="rId10"/>
    <p:sldId id="278" r:id="rId11"/>
    <p:sldId id="279" r:id="rId12"/>
    <p:sldId id="280" r:id="rId13"/>
    <p:sldId id="281" r:id="rId14"/>
    <p:sldId id="282" r:id="rId15"/>
    <p:sldId id="283" r:id="rId16"/>
  </p:sldIdLst>
  <p:sldSz cx="9144000" cy="6858000" type="screen4x3"/>
  <p:notesSz cx="6858000" cy="9144000"/>
  <p:defaultTextStyle>
    <a:defPPr>
      <a:defRPr lang="es-MX"/>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65" autoAdjust="0"/>
    <p:restoredTop sz="94660"/>
  </p:normalViewPr>
  <p:slideViewPr>
    <p:cSldViewPr>
      <p:cViewPr varScale="1">
        <p:scale>
          <a:sx n="70" d="100"/>
          <a:sy n="70" d="100"/>
        </p:scale>
        <p:origin x="144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E2EFAD0-BBEF-42BD-93B0-8F7FE2CFD786}" type="datetimeFigureOut">
              <a:rPr lang="es-MX"/>
              <a:pPr>
                <a:defRPr/>
              </a:pPr>
              <a:t>11/03/2015</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MX"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MX"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1856BACC-3D62-4E8B-895A-AA001912FABA}" type="slidenum">
              <a:rPr lang="es-MX" altLang="es-ES"/>
              <a:pPr/>
              <a:t>‹Nº›</a:t>
            </a:fld>
            <a:endParaRPr lang="es-MX" altLang="es-ES"/>
          </a:p>
        </p:txBody>
      </p:sp>
    </p:spTree>
    <p:extLst>
      <p:ext uri="{BB962C8B-B14F-4D97-AF65-F5344CB8AC3E}">
        <p14:creationId xmlns:p14="http://schemas.microsoft.com/office/powerpoint/2010/main" val="24900231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1856BACC-3D62-4E8B-895A-AA001912FABA}" type="slidenum">
              <a:rPr lang="es-MX" altLang="es-ES"/>
              <a:pPr/>
              <a:t>1</a:t>
            </a:fld>
            <a:endParaRPr lang="es-MX" altLang="es-ES"/>
          </a:p>
        </p:txBody>
      </p:sp>
    </p:spTree>
    <p:extLst>
      <p:ext uri="{BB962C8B-B14F-4D97-AF65-F5344CB8AC3E}">
        <p14:creationId xmlns:p14="http://schemas.microsoft.com/office/powerpoint/2010/main" val="319626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1856BACC-3D62-4E8B-895A-AA001912FABA}" type="slidenum">
              <a:rPr lang="es-MX" altLang="es-ES"/>
              <a:pPr/>
              <a:t>10</a:t>
            </a:fld>
            <a:endParaRPr lang="es-MX" altLang="es-ES"/>
          </a:p>
        </p:txBody>
      </p:sp>
    </p:spTree>
    <p:extLst>
      <p:ext uri="{BB962C8B-B14F-4D97-AF65-F5344CB8AC3E}">
        <p14:creationId xmlns:p14="http://schemas.microsoft.com/office/powerpoint/2010/main" val="970936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1856BACC-3D62-4E8B-895A-AA001912FABA}" type="slidenum">
              <a:rPr lang="es-MX" altLang="es-ES"/>
              <a:pPr/>
              <a:t>11</a:t>
            </a:fld>
            <a:endParaRPr lang="es-MX" altLang="es-ES"/>
          </a:p>
        </p:txBody>
      </p:sp>
    </p:spTree>
    <p:extLst>
      <p:ext uri="{BB962C8B-B14F-4D97-AF65-F5344CB8AC3E}">
        <p14:creationId xmlns:p14="http://schemas.microsoft.com/office/powerpoint/2010/main" val="3659253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1856BACC-3D62-4E8B-895A-AA001912FABA}" type="slidenum">
              <a:rPr lang="es-MX" altLang="es-ES"/>
              <a:pPr/>
              <a:t>12</a:t>
            </a:fld>
            <a:endParaRPr lang="es-MX" altLang="es-ES"/>
          </a:p>
        </p:txBody>
      </p:sp>
    </p:spTree>
    <p:extLst>
      <p:ext uri="{BB962C8B-B14F-4D97-AF65-F5344CB8AC3E}">
        <p14:creationId xmlns:p14="http://schemas.microsoft.com/office/powerpoint/2010/main" val="3976817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1856BACC-3D62-4E8B-895A-AA001912FABA}" type="slidenum">
              <a:rPr lang="es-MX" altLang="es-ES"/>
              <a:pPr/>
              <a:t>13</a:t>
            </a:fld>
            <a:endParaRPr lang="es-MX" altLang="es-ES"/>
          </a:p>
        </p:txBody>
      </p:sp>
    </p:spTree>
    <p:extLst>
      <p:ext uri="{BB962C8B-B14F-4D97-AF65-F5344CB8AC3E}">
        <p14:creationId xmlns:p14="http://schemas.microsoft.com/office/powerpoint/2010/main" val="1075210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1856BACC-3D62-4E8B-895A-AA001912FABA}" type="slidenum">
              <a:rPr lang="es-MX" altLang="es-ES"/>
              <a:pPr/>
              <a:t>14</a:t>
            </a:fld>
            <a:endParaRPr lang="es-MX" altLang="es-ES"/>
          </a:p>
        </p:txBody>
      </p:sp>
    </p:spTree>
    <p:extLst>
      <p:ext uri="{BB962C8B-B14F-4D97-AF65-F5344CB8AC3E}">
        <p14:creationId xmlns:p14="http://schemas.microsoft.com/office/powerpoint/2010/main" val="1900869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1856BACC-3D62-4E8B-895A-AA001912FABA}" type="slidenum">
              <a:rPr lang="es-MX" altLang="es-ES"/>
              <a:pPr/>
              <a:t>15</a:t>
            </a:fld>
            <a:endParaRPr lang="es-MX" altLang="es-ES"/>
          </a:p>
        </p:txBody>
      </p:sp>
    </p:spTree>
    <p:extLst>
      <p:ext uri="{BB962C8B-B14F-4D97-AF65-F5344CB8AC3E}">
        <p14:creationId xmlns:p14="http://schemas.microsoft.com/office/powerpoint/2010/main" val="4227637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1856BACC-3D62-4E8B-895A-AA001912FABA}" type="slidenum">
              <a:rPr lang="es-MX" altLang="es-ES"/>
              <a:pPr/>
              <a:t>2</a:t>
            </a:fld>
            <a:endParaRPr lang="es-MX" altLang="es-ES"/>
          </a:p>
        </p:txBody>
      </p:sp>
    </p:spTree>
    <p:extLst>
      <p:ext uri="{BB962C8B-B14F-4D97-AF65-F5344CB8AC3E}">
        <p14:creationId xmlns:p14="http://schemas.microsoft.com/office/powerpoint/2010/main" val="1103443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1856BACC-3D62-4E8B-895A-AA001912FABA}" type="slidenum">
              <a:rPr lang="es-MX" altLang="es-ES"/>
              <a:pPr/>
              <a:t>3</a:t>
            </a:fld>
            <a:endParaRPr lang="es-MX" altLang="es-ES"/>
          </a:p>
        </p:txBody>
      </p:sp>
    </p:spTree>
    <p:extLst>
      <p:ext uri="{BB962C8B-B14F-4D97-AF65-F5344CB8AC3E}">
        <p14:creationId xmlns:p14="http://schemas.microsoft.com/office/powerpoint/2010/main" val="803260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1856BACC-3D62-4E8B-895A-AA001912FABA}" type="slidenum">
              <a:rPr lang="es-MX" altLang="es-ES"/>
              <a:pPr/>
              <a:t>4</a:t>
            </a:fld>
            <a:endParaRPr lang="es-MX" altLang="es-ES"/>
          </a:p>
        </p:txBody>
      </p:sp>
    </p:spTree>
    <p:extLst>
      <p:ext uri="{BB962C8B-B14F-4D97-AF65-F5344CB8AC3E}">
        <p14:creationId xmlns:p14="http://schemas.microsoft.com/office/powerpoint/2010/main" val="205220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1856BACC-3D62-4E8B-895A-AA001912FABA}" type="slidenum">
              <a:rPr lang="es-MX" altLang="es-ES"/>
              <a:pPr/>
              <a:t>5</a:t>
            </a:fld>
            <a:endParaRPr lang="es-MX" altLang="es-ES"/>
          </a:p>
        </p:txBody>
      </p:sp>
    </p:spTree>
    <p:extLst>
      <p:ext uri="{BB962C8B-B14F-4D97-AF65-F5344CB8AC3E}">
        <p14:creationId xmlns:p14="http://schemas.microsoft.com/office/powerpoint/2010/main" val="2217069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1856BACC-3D62-4E8B-895A-AA001912FABA}" type="slidenum">
              <a:rPr lang="es-MX" altLang="es-ES"/>
              <a:pPr/>
              <a:t>6</a:t>
            </a:fld>
            <a:endParaRPr lang="es-MX" altLang="es-ES"/>
          </a:p>
        </p:txBody>
      </p:sp>
    </p:spTree>
    <p:extLst>
      <p:ext uri="{BB962C8B-B14F-4D97-AF65-F5344CB8AC3E}">
        <p14:creationId xmlns:p14="http://schemas.microsoft.com/office/powerpoint/2010/main" val="4058932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1856BACC-3D62-4E8B-895A-AA001912FABA}" type="slidenum">
              <a:rPr lang="es-MX" altLang="es-ES"/>
              <a:pPr/>
              <a:t>7</a:t>
            </a:fld>
            <a:endParaRPr lang="es-MX" altLang="es-ES"/>
          </a:p>
        </p:txBody>
      </p:sp>
    </p:spTree>
    <p:extLst>
      <p:ext uri="{BB962C8B-B14F-4D97-AF65-F5344CB8AC3E}">
        <p14:creationId xmlns:p14="http://schemas.microsoft.com/office/powerpoint/2010/main" val="817105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1856BACC-3D62-4E8B-895A-AA001912FABA}" type="slidenum">
              <a:rPr lang="es-MX" altLang="es-ES"/>
              <a:pPr/>
              <a:t>8</a:t>
            </a:fld>
            <a:endParaRPr lang="es-MX" altLang="es-ES"/>
          </a:p>
        </p:txBody>
      </p:sp>
    </p:spTree>
    <p:extLst>
      <p:ext uri="{BB962C8B-B14F-4D97-AF65-F5344CB8AC3E}">
        <p14:creationId xmlns:p14="http://schemas.microsoft.com/office/powerpoint/2010/main" val="2749983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1856BACC-3D62-4E8B-895A-AA001912FABA}" type="slidenum">
              <a:rPr lang="es-MX" altLang="es-ES"/>
              <a:pPr/>
              <a:t>9</a:t>
            </a:fld>
            <a:endParaRPr lang="es-MX" altLang="es-ES"/>
          </a:p>
        </p:txBody>
      </p:sp>
    </p:spTree>
    <p:extLst>
      <p:ext uri="{BB962C8B-B14F-4D97-AF65-F5344CB8AC3E}">
        <p14:creationId xmlns:p14="http://schemas.microsoft.com/office/powerpoint/2010/main" val="25327329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pPr>
              <a:defRPr/>
            </a:pPr>
            <a:fld id="{ABF8BA3A-B82F-48CB-9879-0420BE68CCBC}" type="datetimeFigureOut">
              <a:rPr lang="es-MX" smtClean="0"/>
              <a:pPr>
                <a:defRPr/>
              </a:pPr>
              <a:t>11/03/2015</a:t>
            </a:fld>
            <a:endParaRPr lang="es-MX"/>
          </a:p>
        </p:txBody>
      </p:sp>
      <p:sp>
        <p:nvSpPr>
          <p:cNvPr id="5" name="Footer Placeholder 4"/>
          <p:cNvSpPr>
            <a:spLocks noGrp="1"/>
          </p:cNvSpPr>
          <p:nvPr>
            <p:ph type="ftr" sz="quarter" idx="11"/>
          </p:nvPr>
        </p:nvSpPr>
        <p:spPr>
          <a:xfrm>
            <a:off x="914400" y="4323846"/>
            <a:ext cx="4880610" cy="365125"/>
          </a:xfrm>
        </p:spPr>
        <p:txBody>
          <a:bodyPr/>
          <a:lstStyle/>
          <a:p>
            <a:pPr>
              <a:defRPr/>
            </a:pPr>
            <a:endParaRPr lang="es-MX"/>
          </a:p>
        </p:txBody>
      </p:sp>
      <p:sp>
        <p:nvSpPr>
          <p:cNvPr id="6" name="Slide Number Placeholder 5"/>
          <p:cNvSpPr>
            <a:spLocks noGrp="1"/>
          </p:cNvSpPr>
          <p:nvPr>
            <p:ph type="sldNum" sz="quarter" idx="12"/>
          </p:nvPr>
        </p:nvSpPr>
        <p:spPr>
          <a:xfrm>
            <a:off x="6057900" y="1430867"/>
            <a:ext cx="2171700" cy="365125"/>
          </a:xfrm>
        </p:spPr>
        <p:txBody>
          <a:bodyPr/>
          <a:lstStyle/>
          <a:p>
            <a:fld id="{764CF1EE-EAF8-4266-A135-783DF4425885}" type="slidenum">
              <a:rPr lang="es-MX" altLang="es-ES" smtClean="0"/>
              <a:pPr/>
              <a:t>‹Nº›</a:t>
            </a:fld>
            <a:endParaRPr lang="es-MX" altLang="es-ES"/>
          </a:p>
        </p:txBody>
      </p:sp>
    </p:spTree>
    <p:extLst>
      <p:ext uri="{BB962C8B-B14F-4D97-AF65-F5344CB8AC3E}">
        <p14:creationId xmlns:p14="http://schemas.microsoft.com/office/powerpoint/2010/main" val="3083062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BF8BA3A-B82F-48CB-9879-0420BE68CCBC}" type="datetimeFigureOut">
              <a:rPr lang="es-MX" smtClean="0"/>
              <a:pPr>
                <a:defRPr/>
              </a:pPr>
              <a:t>11/03/2015</a:t>
            </a:fld>
            <a:endParaRPr lang="es-MX"/>
          </a:p>
        </p:txBody>
      </p:sp>
      <p:sp>
        <p:nvSpPr>
          <p:cNvPr id="6" name="Footer Placeholder 5"/>
          <p:cNvSpPr>
            <a:spLocks noGrp="1"/>
          </p:cNvSpPr>
          <p:nvPr>
            <p:ph type="ftr" sz="quarter" idx="11"/>
          </p:nvPr>
        </p:nvSpPr>
        <p:spPr/>
        <p:txBody>
          <a:bodyPr/>
          <a:lstStyle/>
          <a:p>
            <a:pPr>
              <a:defRPr/>
            </a:pPr>
            <a:endParaRPr lang="es-MX"/>
          </a:p>
        </p:txBody>
      </p:sp>
      <p:sp>
        <p:nvSpPr>
          <p:cNvPr id="7" name="Slide Number Placeholder 6"/>
          <p:cNvSpPr>
            <a:spLocks noGrp="1"/>
          </p:cNvSpPr>
          <p:nvPr>
            <p:ph type="sldNum" sz="quarter" idx="12"/>
          </p:nvPr>
        </p:nvSpPr>
        <p:spPr/>
        <p:txBody>
          <a:bodyPr/>
          <a:lstStyle/>
          <a:p>
            <a:fld id="{764CF1EE-EAF8-4266-A135-783DF4425885}" type="slidenum">
              <a:rPr lang="es-MX" altLang="es-ES" smtClean="0"/>
              <a:pPr/>
              <a:t>‹Nº›</a:t>
            </a:fld>
            <a:endParaRPr lang="es-MX" altLang="es-ES"/>
          </a:p>
        </p:txBody>
      </p:sp>
    </p:spTree>
    <p:extLst>
      <p:ext uri="{BB962C8B-B14F-4D97-AF65-F5344CB8AC3E}">
        <p14:creationId xmlns:p14="http://schemas.microsoft.com/office/powerpoint/2010/main" val="1666216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pPr>
              <a:defRPr/>
            </a:pPr>
            <a:fld id="{ABF8BA3A-B82F-48CB-9879-0420BE68CCBC}" type="datetimeFigureOut">
              <a:rPr lang="es-MX" smtClean="0"/>
              <a:pPr>
                <a:defRPr/>
              </a:pPr>
              <a:t>11/03/2015</a:t>
            </a:fld>
            <a:endParaRPr lang="es-MX"/>
          </a:p>
        </p:txBody>
      </p:sp>
      <p:sp>
        <p:nvSpPr>
          <p:cNvPr id="6" name="Footer Placeholder 5"/>
          <p:cNvSpPr>
            <a:spLocks noGrp="1"/>
          </p:cNvSpPr>
          <p:nvPr>
            <p:ph type="ftr" sz="quarter" idx="11"/>
          </p:nvPr>
        </p:nvSpPr>
        <p:spPr>
          <a:xfrm>
            <a:off x="594360" y="381001"/>
            <a:ext cx="4830656" cy="365125"/>
          </a:xfrm>
        </p:spPr>
        <p:txBody>
          <a:bodyPr/>
          <a:lstStyle/>
          <a:p>
            <a:pPr>
              <a:defRPr/>
            </a:pPr>
            <a:endParaRPr lang="es-MX"/>
          </a:p>
        </p:txBody>
      </p:sp>
      <p:sp>
        <p:nvSpPr>
          <p:cNvPr id="7" name="Slide Number Placeholder 6"/>
          <p:cNvSpPr>
            <a:spLocks noGrp="1"/>
          </p:cNvSpPr>
          <p:nvPr>
            <p:ph type="sldNum" sz="quarter" idx="12"/>
          </p:nvPr>
        </p:nvSpPr>
        <p:spPr>
          <a:xfrm>
            <a:off x="7882466" y="381001"/>
            <a:ext cx="667174" cy="365125"/>
          </a:xfrm>
        </p:spPr>
        <p:txBody>
          <a:bodyPr/>
          <a:lstStyle/>
          <a:p>
            <a:fld id="{764CF1EE-EAF8-4266-A135-783DF4425885}" type="slidenum">
              <a:rPr lang="es-MX" altLang="es-ES" smtClean="0"/>
              <a:pPr/>
              <a:t>‹Nº›</a:t>
            </a:fld>
            <a:endParaRPr lang="es-MX" altLang="es-ES"/>
          </a:p>
        </p:txBody>
      </p:sp>
    </p:spTree>
    <p:extLst>
      <p:ext uri="{BB962C8B-B14F-4D97-AF65-F5344CB8AC3E}">
        <p14:creationId xmlns:p14="http://schemas.microsoft.com/office/powerpoint/2010/main" val="3392157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5" name="Picture 14"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pPr>
              <a:defRPr/>
            </a:pPr>
            <a:fld id="{ABF8BA3A-B82F-48CB-9879-0420BE68CCBC}" type="datetimeFigureOut">
              <a:rPr lang="es-MX" smtClean="0"/>
              <a:pPr>
                <a:defRPr/>
              </a:pPr>
              <a:t>11/03/2015</a:t>
            </a:fld>
            <a:endParaRPr lang="es-MX"/>
          </a:p>
        </p:txBody>
      </p:sp>
      <p:sp>
        <p:nvSpPr>
          <p:cNvPr id="6" name="Footer Placeholder 5"/>
          <p:cNvSpPr>
            <a:spLocks noGrp="1"/>
          </p:cNvSpPr>
          <p:nvPr>
            <p:ph type="ftr" sz="quarter" idx="11"/>
          </p:nvPr>
        </p:nvSpPr>
        <p:spPr>
          <a:xfrm>
            <a:off x="594360" y="379438"/>
            <a:ext cx="4830656" cy="365125"/>
          </a:xfrm>
        </p:spPr>
        <p:txBody>
          <a:bodyPr/>
          <a:lstStyle/>
          <a:p>
            <a:pPr>
              <a:defRPr/>
            </a:pPr>
            <a:endParaRPr lang="es-MX"/>
          </a:p>
        </p:txBody>
      </p:sp>
      <p:sp>
        <p:nvSpPr>
          <p:cNvPr id="7" name="Slide Number Placeholder 6"/>
          <p:cNvSpPr>
            <a:spLocks noGrp="1"/>
          </p:cNvSpPr>
          <p:nvPr>
            <p:ph type="sldNum" sz="quarter" idx="12"/>
          </p:nvPr>
        </p:nvSpPr>
        <p:spPr>
          <a:xfrm>
            <a:off x="7882466" y="381001"/>
            <a:ext cx="667174" cy="365125"/>
          </a:xfrm>
        </p:spPr>
        <p:txBody>
          <a:bodyPr/>
          <a:lstStyle/>
          <a:p>
            <a:fld id="{764CF1EE-EAF8-4266-A135-783DF4425885}" type="slidenum">
              <a:rPr lang="es-MX" altLang="es-ES" smtClean="0"/>
              <a:pPr/>
              <a:t>‹Nº›</a:t>
            </a:fld>
            <a:endParaRPr lang="es-MX" altLang="es-E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73988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pPr>
              <a:defRPr/>
            </a:pPr>
            <a:fld id="{ABF8BA3A-B82F-48CB-9879-0420BE68CCBC}" type="datetimeFigureOut">
              <a:rPr lang="es-MX" smtClean="0"/>
              <a:pPr>
                <a:defRPr/>
              </a:pPr>
              <a:t>11/03/2015</a:t>
            </a:fld>
            <a:endParaRPr lang="es-MX"/>
          </a:p>
        </p:txBody>
      </p:sp>
      <p:sp>
        <p:nvSpPr>
          <p:cNvPr id="6" name="Footer Placeholder 5"/>
          <p:cNvSpPr>
            <a:spLocks noGrp="1"/>
          </p:cNvSpPr>
          <p:nvPr>
            <p:ph type="ftr" sz="quarter" idx="11"/>
          </p:nvPr>
        </p:nvSpPr>
        <p:spPr>
          <a:xfrm>
            <a:off x="594360" y="378884"/>
            <a:ext cx="4830656" cy="365125"/>
          </a:xfrm>
        </p:spPr>
        <p:txBody>
          <a:bodyPr/>
          <a:lstStyle/>
          <a:p>
            <a:pPr>
              <a:defRPr/>
            </a:pPr>
            <a:endParaRPr lang="es-MX"/>
          </a:p>
        </p:txBody>
      </p:sp>
      <p:sp>
        <p:nvSpPr>
          <p:cNvPr id="7" name="Slide Number Placeholder 6"/>
          <p:cNvSpPr>
            <a:spLocks noGrp="1"/>
          </p:cNvSpPr>
          <p:nvPr>
            <p:ph type="sldNum" sz="quarter" idx="12"/>
          </p:nvPr>
        </p:nvSpPr>
        <p:spPr>
          <a:xfrm>
            <a:off x="7882466" y="381001"/>
            <a:ext cx="667174" cy="365125"/>
          </a:xfrm>
        </p:spPr>
        <p:txBody>
          <a:bodyPr/>
          <a:lstStyle/>
          <a:p>
            <a:fld id="{764CF1EE-EAF8-4266-A135-783DF4425885}" type="slidenum">
              <a:rPr lang="es-MX" altLang="es-ES" smtClean="0"/>
              <a:pPr/>
              <a:t>‹Nº›</a:t>
            </a:fld>
            <a:endParaRPr lang="es-MX" altLang="es-ES"/>
          </a:p>
        </p:txBody>
      </p:sp>
    </p:spTree>
    <p:extLst>
      <p:ext uri="{BB962C8B-B14F-4D97-AF65-F5344CB8AC3E}">
        <p14:creationId xmlns:p14="http://schemas.microsoft.com/office/powerpoint/2010/main" val="2314177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pPr>
              <a:defRPr/>
            </a:pPr>
            <a:fld id="{ABF8BA3A-B82F-48CB-9879-0420BE68CCBC}" type="datetimeFigureOut">
              <a:rPr lang="es-MX" smtClean="0"/>
              <a:pPr>
                <a:defRPr/>
              </a:pPr>
              <a:t>11/03/2015</a:t>
            </a:fld>
            <a:endParaRPr lang="es-MX"/>
          </a:p>
        </p:txBody>
      </p:sp>
      <p:sp>
        <p:nvSpPr>
          <p:cNvPr id="4" name="Footer Placeholder 3"/>
          <p:cNvSpPr>
            <a:spLocks noGrp="1"/>
          </p:cNvSpPr>
          <p:nvPr>
            <p:ph type="ftr" sz="quarter" idx="11"/>
          </p:nvPr>
        </p:nvSpPr>
        <p:spPr/>
        <p:txBody>
          <a:bodyPr/>
          <a:lstStyle/>
          <a:p>
            <a:pPr>
              <a:defRPr/>
            </a:pPr>
            <a:endParaRPr lang="es-MX"/>
          </a:p>
        </p:txBody>
      </p:sp>
      <p:sp>
        <p:nvSpPr>
          <p:cNvPr id="5" name="Slide Number Placeholder 4"/>
          <p:cNvSpPr>
            <a:spLocks noGrp="1"/>
          </p:cNvSpPr>
          <p:nvPr>
            <p:ph type="sldNum" sz="quarter" idx="12"/>
          </p:nvPr>
        </p:nvSpPr>
        <p:spPr/>
        <p:txBody>
          <a:bodyPr/>
          <a:lstStyle/>
          <a:p>
            <a:fld id="{764CF1EE-EAF8-4266-A135-783DF4425885}" type="slidenum">
              <a:rPr lang="es-MX" altLang="es-ES" smtClean="0"/>
              <a:pPr/>
              <a:t>‹Nº›</a:t>
            </a:fld>
            <a:endParaRPr lang="es-MX" altLang="es-ES"/>
          </a:p>
        </p:txBody>
      </p:sp>
    </p:spTree>
    <p:extLst>
      <p:ext uri="{BB962C8B-B14F-4D97-AF65-F5344CB8AC3E}">
        <p14:creationId xmlns:p14="http://schemas.microsoft.com/office/powerpoint/2010/main" val="940053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pPr>
              <a:defRPr/>
            </a:pPr>
            <a:fld id="{ABF8BA3A-B82F-48CB-9879-0420BE68CCBC}" type="datetimeFigureOut">
              <a:rPr lang="es-MX" smtClean="0"/>
              <a:pPr>
                <a:defRPr/>
              </a:pPr>
              <a:t>11/03/2015</a:t>
            </a:fld>
            <a:endParaRPr lang="es-MX"/>
          </a:p>
        </p:txBody>
      </p:sp>
      <p:sp>
        <p:nvSpPr>
          <p:cNvPr id="4" name="Footer Placeholder 3"/>
          <p:cNvSpPr>
            <a:spLocks noGrp="1"/>
          </p:cNvSpPr>
          <p:nvPr>
            <p:ph type="ftr" sz="quarter" idx="11"/>
          </p:nvPr>
        </p:nvSpPr>
        <p:spPr/>
        <p:txBody>
          <a:bodyPr/>
          <a:lstStyle/>
          <a:p>
            <a:pPr>
              <a:defRPr/>
            </a:pPr>
            <a:endParaRPr lang="es-MX"/>
          </a:p>
        </p:txBody>
      </p:sp>
      <p:sp>
        <p:nvSpPr>
          <p:cNvPr id="5" name="Slide Number Placeholder 4"/>
          <p:cNvSpPr>
            <a:spLocks noGrp="1"/>
          </p:cNvSpPr>
          <p:nvPr>
            <p:ph type="sldNum" sz="quarter" idx="12"/>
          </p:nvPr>
        </p:nvSpPr>
        <p:spPr/>
        <p:txBody>
          <a:bodyPr/>
          <a:lstStyle/>
          <a:p>
            <a:fld id="{764CF1EE-EAF8-4266-A135-783DF4425885}" type="slidenum">
              <a:rPr lang="es-MX" altLang="es-ES" smtClean="0"/>
              <a:pPr/>
              <a:t>‹Nº›</a:t>
            </a:fld>
            <a:endParaRPr lang="es-MX" altLang="es-ES"/>
          </a:p>
        </p:txBody>
      </p:sp>
    </p:spTree>
    <p:extLst>
      <p:ext uri="{BB962C8B-B14F-4D97-AF65-F5344CB8AC3E}">
        <p14:creationId xmlns:p14="http://schemas.microsoft.com/office/powerpoint/2010/main" val="4116276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ABF8BA3A-B82F-48CB-9879-0420BE68CCBC}" type="datetimeFigureOut">
              <a:rPr lang="es-MX" smtClean="0"/>
              <a:pPr>
                <a:defRPr/>
              </a:pPr>
              <a:t>11/03/2015</a:t>
            </a:fld>
            <a:endParaRPr lang="es-MX"/>
          </a:p>
        </p:txBody>
      </p:sp>
      <p:sp>
        <p:nvSpPr>
          <p:cNvPr id="5" name="Footer Placeholder 4"/>
          <p:cNvSpPr>
            <a:spLocks noGrp="1"/>
          </p:cNvSpPr>
          <p:nvPr>
            <p:ph type="ftr" sz="quarter" idx="11"/>
          </p:nvPr>
        </p:nvSpPr>
        <p:spPr/>
        <p:txBody>
          <a:bodyPr/>
          <a:lstStyle/>
          <a:p>
            <a:pPr>
              <a:defRPr/>
            </a:pPr>
            <a:endParaRPr lang="es-MX"/>
          </a:p>
        </p:txBody>
      </p:sp>
      <p:sp>
        <p:nvSpPr>
          <p:cNvPr id="6" name="Slide Number Placeholder 5"/>
          <p:cNvSpPr>
            <a:spLocks noGrp="1"/>
          </p:cNvSpPr>
          <p:nvPr>
            <p:ph type="sldNum" sz="quarter" idx="12"/>
          </p:nvPr>
        </p:nvSpPr>
        <p:spPr/>
        <p:txBody>
          <a:bodyPr/>
          <a:lstStyle/>
          <a:p>
            <a:fld id="{764CF1EE-EAF8-4266-A135-783DF4425885}" type="slidenum">
              <a:rPr lang="es-MX" altLang="es-ES" smtClean="0"/>
              <a:pPr/>
              <a:t>‹Nº›</a:t>
            </a:fld>
            <a:endParaRPr lang="es-MX" altLang="es-ES"/>
          </a:p>
        </p:txBody>
      </p:sp>
    </p:spTree>
    <p:extLst>
      <p:ext uri="{BB962C8B-B14F-4D97-AF65-F5344CB8AC3E}">
        <p14:creationId xmlns:p14="http://schemas.microsoft.com/office/powerpoint/2010/main" val="1363977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pPr>
              <a:defRPr/>
            </a:pPr>
            <a:fld id="{ABF8BA3A-B82F-48CB-9879-0420BE68CCBC}" type="datetimeFigureOut">
              <a:rPr lang="es-MX" smtClean="0"/>
              <a:pPr>
                <a:defRPr/>
              </a:pPr>
              <a:t>11/03/2015</a:t>
            </a:fld>
            <a:endParaRPr lang="es-MX"/>
          </a:p>
        </p:txBody>
      </p:sp>
      <p:sp>
        <p:nvSpPr>
          <p:cNvPr id="5" name="Footer Placeholder 4"/>
          <p:cNvSpPr>
            <a:spLocks noGrp="1"/>
          </p:cNvSpPr>
          <p:nvPr>
            <p:ph type="ftr" sz="quarter" idx="11"/>
          </p:nvPr>
        </p:nvSpPr>
        <p:spPr>
          <a:xfrm>
            <a:off x="594360" y="381001"/>
            <a:ext cx="4830656" cy="365125"/>
          </a:xfrm>
        </p:spPr>
        <p:txBody>
          <a:bodyPr/>
          <a:lstStyle/>
          <a:p>
            <a:pPr>
              <a:defRPr/>
            </a:pPr>
            <a:endParaRPr lang="es-MX"/>
          </a:p>
        </p:txBody>
      </p:sp>
      <p:sp>
        <p:nvSpPr>
          <p:cNvPr id="6" name="Slide Number Placeholder 5"/>
          <p:cNvSpPr>
            <a:spLocks noGrp="1"/>
          </p:cNvSpPr>
          <p:nvPr>
            <p:ph type="sldNum" sz="quarter" idx="12"/>
          </p:nvPr>
        </p:nvSpPr>
        <p:spPr>
          <a:xfrm>
            <a:off x="7882466" y="381001"/>
            <a:ext cx="667174" cy="365125"/>
          </a:xfrm>
        </p:spPr>
        <p:txBody>
          <a:bodyPr/>
          <a:lstStyle/>
          <a:p>
            <a:fld id="{764CF1EE-EAF8-4266-A135-783DF4425885}" type="slidenum">
              <a:rPr lang="es-MX" altLang="es-ES" smtClean="0"/>
              <a:pPr/>
              <a:t>‹Nº›</a:t>
            </a:fld>
            <a:endParaRPr lang="es-MX" altLang="es-ES"/>
          </a:p>
        </p:txBody>
      </p:sp>
    </p:spTree>
    <p:extLst>
      <p:ext uri="{BB962C8B-B14F-4D97-AF65-F5344CB8AC3E}">
        <p14:creationId xmlns:p14="http://schemas.microsoft.com/office/powerpoint/2010/main" val="982051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ABF8BA3A-B82F-48CB-9879-0420BE68CCBC}" type="datetimeFigureOut">
              <a:rPr lang="es-MX" smtClean="0"/>
              <a:pPr>
                <a:defRPr/>
              </a:pPr>
              <a:t>11/03/2015</a:t>
            </a:fld>
            <a:endParaRPr lang="es-MX"/>
          </a:p>
        </p:txBody>
      </p:sp>
      <p:sp>
        <p:nvSpPr>
          <p:cNvPr id="5" name="Footer Placeholder 4"/>
          <p:cNvSpPr>
            <a:spLocks noGrp="1"/>
          </p:cNvSpPr>
          <p:nvPr>
            <p:ph type="ftr" sz="quarter" idx="11"/>
          </p:nvPr>
        </p:nvSpPr>
        <p:spPr/>
        <p:txBody>
          <a:bodyPr/>
          <a:lstStyle/>
          <a:p>
            <a:pPr>
              <a:defRPr/>
            </a:pPr>
            <a:endParaRPr lang="es-MX"/>
          </a:p>
        </p:txBody>
      </p:sp>
      <p:sp>
        <p:nvSpPr>
          <p:cNvPr id="6" name="Slide Number Placeholder 5"/>
          <p:cNvSpPr>
            <a:spLocks noGrp="1"/>
          </p:cNvSpPr>
          <p:nvPr>
            <p:ph type="sldNum" sz="quarter" idx="12"/>
          </p:nvPr>
        </p:nvSpPr>
        <p:spPr/>
        <p:txBody>
          <a:bodyPr/>
          <a:lstStyle/>
          <a:p>
            <a:fld id="{764CF1EE-EAF8-4266-A135-783DF4425885}" type="slidenum">
              <a:rPr lang="es-MX" altLang="es-ES" smtClean="0"/>
              <a:pPr/>
              <a:t>‹Nº›</a:t>
            </a:fld>
            <a:endParaRPr lang="es-MX" altLang="es-ES"/>
          </a:p>
        </p:txBody>
      </p:sp>
    </p:spTree>
    <p:extLst>
      <p:ext uri="{BB962C8B-B14F-4D97-AF65-F5344CB8AC3E}">
        <p14:creationId xmlns:p14="http://schemas.microsoft.com/office/powerpoint/2010/main" val="3117345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pPr>
              <a:defRPr/>
            </a:pPr>
            <a:fld id="{ABF8BA3A-B82F-48CB-9879-0420BE68CCBC}" type="datetimeFigureOut">
              <a:rPr lang="es-MX" smtClean="0"/>
              <a:pPr>
                <a:defRPr/>
              </a:pPr>
              <a:t>11/03/2015</a:t>
            </a:fld>
            <a:endParaRPr lang="es-MX"/>
          </a:p>
        </p:txBody>
      </p:sp>
      <p:sp>
        <p:nvSpPr>
          <p:cNvPr id="5" name="Footer Placeholder 4"/>
          <p:cNvSpPr>
            <a:spLocks noGrp="1"/>
          </p:cNvSpPr>
          <p:nvPr>
            <p:ph type="ftr" sz="quarter" idx="11"/>
          </p:nvPr>
        </p:nvSpPr>
        <p:spPr>
          <a:xfrm>
            <a:off x="594360" y="381001"/>
            <a:ext cx="4830656" cy="365125"/>
          </a:xfrm>
        </p:spPr>
        <p:txBody>
          <a:bodyPr/>
          <a:lstStyle/>
          <a:p>
            <a:pPr>
              <a:defRPr/>
            </a:pPr>
            <a:endParaRPr lang="es-MX"/>
          </a:p>
        </p:txBody>
      </p:sp>
      <p:sp>
        <p:nvSpPr>
          <p:cNvPr id="6" name="Slide Number Placeholder 5"/>
          <p:cNvSpPr>
            <a:spLocks noGrp="1"/>
          </p:cNvSpPr>
          <p:nvPr>
            <p:ph type="sldNum" sz="quarter" idx="12"/>
          </p:nvPr>
        </p:nvSpPr>
        <p:spPr>
          <a:xfrm>
            <a:off x="7882466" y="381001"/>
            <a:ext cx="667173" cy="365125"/>
          </a:xfrm>
        </p:spPr>
        <p:txBody>
          <a:bodyPr/>
          <a:lstStyle/>
          <a:p>
            <a:fld id="{764CF1EE-EAF8-4266-A135-783DF4425885}" type="slidenum">
              <a:rPr lang="es-MX" altLang="es-ES" smtClean="0"/>
              <a:pPr/>
              <a:t>‹Nº›</a:t>
            </a:fld>
            <a:endParaRPr lang="es-MX" altLang="es-ES"/>
          </a:p>
        </p:txBody>
      </p:sp>
    </p:spTree>
    <p:extLst>
      <p:ext uri="{BB962C8B-B14F-4D97-AF65-F5344CB8AC3E}">
        <p14:creationId xmlns:p14="http://schemas.microsoft.com/office/powerpoint/2010/main" val="719936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ABF8BA3A-B82F-48CB-9879-0420BE68CCBC}" type="datetimeFigureOut">
              <a:rPr lang="es-MX" smtClean="0"/>
              <a:pPr>
                <a:defRPr/>
              </a:pPr>
              <a:t>11/03/2015</a:t>
            </a:fld>
            <a:endParaRPr lang="es-MX"/>
          </a:p>
        </p:txBody>
      </p:sp>
      <p:sp>
        <p:nvSpPr>
          <p:cNvPr id="6" name="Footer Placeholder 5"/>
          <p:cNvSpPr>
            <a:spLocks noGrp="1"/>
          </p:cNvSpPr>
          <p:nvPr>
            <p:ph type="ftr" sz="quarter" idx="11"/>
          </p:nvPr>
        </p:nvSpPr>
        <p:spPr/>
        <p:txBody>
          <a:bodyPr/>
          <a:lstStyle/>
          <a:p>
            <a:pPr>
              <a:defRPr/>
            </a:pPr>
            <a:endParaRPr lang="es-MX"/>
          </a:p>
        </p:txBody>
      </p:sp>
      <p:sp>
        <p:nvSpPr>
          <p:cNvPr id="7" name="Slide Number Placeholder 6"/>
          <p:cNvSpPr>
            <a:spLocks noGrp="1"/>
          </p:cNvSpPr>
          <p:nvPr>
            <p:ph type="sldNum" sz="quarter" idx="12"/>
          </p:nvPr>
        </p:nvSpPr>
        <p:spPr/>
        <p:txBody>
          <a:bodyPr/>
          <a:lstStyle/>
          <a:p>
            <a:fld id="{764CF1EE-EAF8-4266-A135-783DF4425885}" type="slidenum">
              <a:rPr lang="es-MX" altLang="es-ES" smtClean="0"/>
              <a:pPr/>
              <a:t>‹Nº›</a:t>
            </a:fld>
            <a:endParaRPr lang="es-MX" altLang="es-ES"/>
          </a:p>
        </p:txBody>
      </p:sp>
    </p:spTree>
    <p:extLst>
      <p:ext uri="{BB962C8B-B14F-4D97-AF65-F5344CB8AC3E}">
        <p14:creationId xmlns:p14="http://schemas.microsoft.com/office/powerpoint/2010/main" val="3503962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ABF8BA3A-B82F-48CB-9879-0420BE68CCBC}" type="datetimeFigureOut">
              <a:rPr lang="es-MX" smtClean="0"/>
              <a:pPr>
                <a:defRPr/>
              </a:pPr>
              <a:t>11/03/2015</a:t>
            </a:fld>
            <a:endParaRPr lang="es-MX"/>
          </a:p>
        </p:txBody>
      </p:sp>
      <p:sp>
        <p:nvSpPr>
          <p:cNvPr id="8" name="Footer Placeholder 7"/>
          <p:cNvSpPr>
            <a:spLocks noGrp="1"/>
          </p:cNvSpPr>
          <p:nvPr>
            <p:ph type="ftr" sz="quarter" idx="11"/>
          </p:nvPr>
        </p:nvSpPr>
        <p:spPr/>
        <p:txBody>
          <a:bodyPr/>
          <a:lstStyle/>
          <a:p>
            <a:pPr>
              <a:defRPr/>
            </a:pPr>
            <a:endParaRPr lang="es-MX"/>
          </a:p>
        </p:txBody>
      </p:sp>
      <p:sp>
        <p:nvSpPr>
          <p:cNvPr id="9" name="Slide Number Placeholder 8"/>
          <p:cNvSpPr>
            <a:spLocks noGrp="1"/>
          </p:cNvSpPr>
          <p:nvPr>
            <p:ph type="sldNum" sz="quarter" idx="12"/>
          </p:nvPr>
        </p:nvSpPr>
        <p:spPr/>
        <p:txBody>
          <a:bodyPr/>
          <a:lstStyle/>
          <a:p>
            <a:fld id="{764CF1EE-EAF8-4266-A135-783DF4425885}" type="slidenum">
              <a:rPr lang="es-MX" altLang="es-ES" smtClean="0"/>
              <a:pPr/>
              <a:t>‹Nº›</a:t>
            </a:fld>
            <a:endParaRPr lang="es-MX" altLang="es-ES"/>
          </a:p>
        </p:txBody>
      </p:sp>
    </p:spTree>
    <p:extLst>
      <p:ext uri="{BB962C8B-B14F-4D97-AF65-F5344CB8AC3E}">
        <p14:creationId xmlns:p14="http://schemas.microsoft.com/office/powerpoint/2010/main" val="2290141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ABF8BA3A-B82F-48CB-9879-0420BE68CCBC}" type="datetimeFigureOut">
              <a:rPr lang="es-MX" smtClean="0"/>
              <a:pPr>
                <a:defRPr/>
              </a:pPr>
              <a:t>11/03/2015</a:t>
            </a:fld>
            <a:endParaRPr lang="es-MX"/>
          </a:p>
        </p:txBody>
      </p:sp>
      <p:sp>
        <p:nvSpPr>
          <p:cNvPr id="4" name="Footer Placeholder 3"/>
          <p:cNvSpPr>
            <a:spLocks noGrp="1"/>
          </p:cNvSpPr>
          <p:nvPr>
            <p:ph type="ftr" sz="quarter" idx="11"/>
          </p:nvPr>
        </p:nvSpPr>
        <p:spPr/>
        <p:txBody>
          <a:bodyPr/>
          <a:lstStyle/>
          <a:p>
            <a:pPr>
              <a:defRPr/>
            </a:pPr>
            <a:endParaRPr lang="es-MX"/>
          </a:p>
        </p:txBody>
      </p:sp>
      <p:sp>
        <p:nvSpPr>
          <p:cNvPr id="5" name="Slide Number Placeholder 4"/>
          <p:cNvSpPr>
            <a:spLocks noGrp="1"/>
          </p:cNvSpPr>
          <p:nvPr>
            <p:ph type="sldNum" sz="quarter" idx="12"/>
          </p:nvPr>
        </p:nvSpPr>
        <p:spPr/>
        <p:txBody>
          <a:bodyPr/>
          <a:lstStyle/>
          <a:p>
            <a:fld id="{764CF1EE-EAF8-4266-A135-783DF4425885}" type="slidenum">
              <a:rPr lang="es-MX" altLang="es-ES" smtClean="0"/>
              <a:pPr/>
              <a:t>‹Nº›</a:t>
            </a:fld>
            <a:endParaRPr lang="es-MX" altLang="es-ES"/>
          </a:p>
        </p:txBody>
      </p:sp>
    </p:spTree>
    <p:extLst>
      <p:ext uri="{BB962C8B-B14F-4D97-AF65-F5344CB8AC3E}">
        <p14:creationId xmlns:p14="http://schemas.microsoft.com/office/powerpoint/2010/main" val="3893953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BF8BA3A-B82F-48CB-9879-0420BE68CCBC}" type="datetimeFigureOut">
              <a:rPr lang="es-MX" smtClean="0"/>
              <a:pPr>
                <a:defRPr/>
              </a:pPr>
              <a:t>11/03/2015</a:t>
            </a:fld>
            <a:endParaRPr lang="es-MX"/>
          </a:p>
        </p:txBody>
      </p:sp>
      <p:sp>
        <p:nvSpPr>
          <p:cNvPr id="3" name="Footer Placeholder 2"/>
          <p:cNvSpPr>
            <a:spLocks noGrp="1"/>
          </p:cNvSpPr>
          <p:nvPr>
            <p:ph type="ftr" sz="quarter" idx="11"/>
          </p:nvPr>
        </p:nvSpPr>
        <p:spPr/>
        <p:txBody>
          <a:bodyPr/>
          <a:lstStyle/>
          <a:p>
            <a:pPr>
              <a:defRPr/>
            </a:pPr>
            <a:endParaRPr lang="es-MX"/>
          </a:p>
        </p:txBody>
      </p:sp>
      <p:sp>
        <p:nvSpPr>
          <p:cNvPr id="4" name="Slide Number Placeholder 3"/>
          <p:cNvSpPr>
            <a:spLocks noGrp="1"/>
          </p:cNvSpPr>
          <p:nvPr>
            <p:ph type="sldNum" sz="quarter" idx="12"/>
          </p:nvPr>
        </p:nvSpPr>
        <p:spPr/>
        <p:txBody>
          <a:bodyPr/>
          <a:lstStyle/>
          <a:p>
            <a:fld id="{764CF1EE-EAF8-4266-A135-783DF4425885}" type="slidenum">
              <a:rPr lang="es-MX" altLang="es-ES" smtClean="0"/>
              <a:pPr/>
              <a:t>‹Nº›</a:t>
            </a:fld>
            <a:endParaRPr lang="es-MX" altLang="es-ES"/>
          </a:p>
        </p:txBody>
      </p:sp>
    </p:spTree>
    <p:extLst>
      <p:ext uri="{BB962C8B-B14F-4D97-AF65-F5344CB8AC3E}">
        <p14:creationId xmlns:p14="http://schemas.microsoft.com/office/powerpoint/2010/main" val="2940710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BF8BA3A-B82F-48CB-9879-0420BE68CCBC}" type="datetimeFigureOut">
              <a:rPr lang="es-MX" smtClean="0"/>
              <a:pPr>
                <a:defRPr/>
              </a:pPr>
              <a:t>11/03/2015</a:t>
            </a:fld>
            <a:endParaRPr lang="es-MX"/>
          </a:p>
        </p:txBody>
      </p:sp>
      <p:sp>
        <p:nvSpPr>
          <p:cNvPr id="6" name="Footer Placeholder 5"/>
          <p:cNvSpPr>
            <a:spLocks noGrp="1"/>
          </p:cNvSpPr>
          <p:nvPr>
            <p:ph type="ftr" sz="quarter" idx="11"/>
          </p:nvPr>
        </p:nvSpPr>
        <p:spPr/>
        <p:txBody>
          <a:bodyPr/>
          <a:lstStyle/>
          <a:p>
            <a:pPr>
              <a:defRPr/>
            </a:pPr>
            <a:endParaRPr lang="es-MX"/>
          </a:p>
        </p:txBody>
      </p:sp>
      <p:sp>
        <p:nvSpPr>
          <p:cNvPr id="7" name="Slide Number Placeholder 6"/>
          <p:cNvSpPr>
            <a:spLocks noGrp="1"/>
          </p:cNvSpPr>
          <p:nvPr>
            <p:ph type="sldNum" sz="quarter" idx="12"/>
          </p:nvPr>
        </p:nvSpPr>
        <p:spPr/>
        <p:txBody>
          <a:bodyPr/>
          <a:lstStyle/>
          <a:p>
            <a:fld id="{764CF1EE-EAF8-4266-A135-783DF4425885}" type="slidenum">
              <a:rPr lang="es-MX" altLang="es-ES" smtClean="0"/>
              <a:pPr/>
              <a:t>‹Nº›</a:t>
            </a:fld>
            <a:endParaRPr lang="es-MX" altLang="es-ES"/>
          </a:p>
        </p:txBody>
      </p:sp>
    </p:spTree>
    <p:extLst>
      <p:ext uri="{BB962C8B-B14F-4D97-AF65-F5344CB8AC3E}">
        <p14:creationId xmlns:p14="http://schemas.microsoft.com/office/powerpoint/2010/main" val="282479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BF8BA3A-B82F-48CB-9879-0420BE68CCBC}" type="datetimeFigureOut">
              <a:rPr lang="es-MX" smtClean="0"/>
              <a:pPr>
                <a:defRPr/>
              </a:pPr>
              <a:t>11/03/2015</a:t>
            </a:fld>
            <a:endParaRPr lang="es-MX"/>
          </a:p>
        </p:txBody>
      </p:sp>
      <p:sp>
        <p:nvSpPr>
          <p:cNvPr id="6" name="Footer Placeholder 5"/>
          <p:cNvSpPr>
            <a:spLocks noGrp="1"/>
          </p:cNvSpPr>
          <p:nvPr>
            <p:ph type="ftr" sz="quarter" idx="11"/>
          </p:nvPr>
        </p:nvSpPr>
        <p:spPr/>
        <p:txBody>
          <a:bodyPr/>
          <a:lstStyle/>
          <a:p>
            <a:pPr>
              <a:defRPr/>
            </a:pPr>
            <a:endParaRPr lang="es-MX"/>
          </a:p>
        </p:txBody>
      </p:sp>
      <p:sp>
        <p:nvSpPr>
          <p:cNvPr id="7" name="Slide Number Placeholder 6"/>
          <p:cNvSpPr>
            <a:spLocks noGrp="1"/>
          </p:cNvSpPr>
          <p:nvPr>
            <p:ph type="sldNum" sz="quarter" idx="12"/>
          </p:nvPr>
        </p:nvSpPr>
        <p:spPr/>
        <p:txBody>
          <a:bodyPr/>
          <a:lstStyle/>
          <a:p>
            <a:fld id="{764CF1EE-EAF8-4266-A135-783DF4425885}" type="slidenum">
              <a:rPr lang="es-MX" altLang="es-ES" smtClean="0"/>
              <a:pPr/>
              <a:t>‹Nº›</a:t>
            </a:fld>
            <a:endParaRPr lang="es-MX" altLang="es-ES"/>
          </a:p>
        </p:txBody>
      </p:sp>
    </p:spTree>
    <p:extLst>
      <p:ext uri="{BB962C8B-B14F-4D97-AF65-F5344CB8AC3E}">
        <p14:creationId xmlns:p14="http://schemas.microsoft.com/office/powerpoint/2010/main" val="1749730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ABF8BA3A-B82F-48CB-9879-0420BE68CCBC}" type="datetimeFigureOut">
              <a:rPr lang="es-MX" smtClean="0"/>
              <a:pPr>
                <a:defRPr/>
              </a:pPr>
              <a:t>11/03/2015</a:t>
            </a:fld>
            <a:endParaRPr lang="es-MX"/>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es-MX"/>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64CF1EE-EAF8-4266-A135-783DF4425885}" type="slidenum">
              <a:rPr lang="es-MX" altLang="es-ES" smtClean="0"/>
              <a:pPr/>
              <a:t>‹Nº›</a:t>
            </a:fld>
            <a:endParaRPr lang="es-MX" altLang="es-ES"/>
          </a:p>
        </p:txBody>
      </p:sp>
    </p:spTree>
    <p:extLst>
      <p:ext uri="{BB962C8B-B14F-4D97-AF65-F5344CB8AC3E}">
        <p14:creationId xmlns:p14="http://schemas.microsoft.com/office/powerpoint/2010/main" val="547315582"/>
      </p:ext>
    </p:extLst>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 id="2147484149" r:id="rId6"/>
    <p:sldLayoutId id="2147484150" r:id="rId7"/>
    <p:sldLayoutId id="2147484151" r:id="rId8"/>
    <p:sldLayoutId id="2147484152" r:id="rId9"/>
    <p:sldLayoutId id="2147484153" r:id="rId10"/>
    <p:sldLayoutId id="2147484154" r:id="rId11"/>
    <p:sldLayoutId id="2147484155" r:id="rId12"/>
    <p:sldLayoutId id="2147484156" r:id="rId13"/>
    <p:sldLayoutId id="2147484157" r:id="rId14"/>
    <p:sldLayoutId id="2147484158" r:id="rId15"/>
    <p:sldLayoutId id="2147484159" r:id="rId16"/>
    <p:sldLayoutId id="2147484160"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2 Subtítulo"/>
          <p:cNvSpPr>
            <a:spLocks noGrp="1"/>
          </p:cNvSpPr>
          <p:nvPr>
            <p:ph type="subTitle" idx="1"/>
          </p:nvPr>
        </p:nvSpPr>
        <p:spPr>
          <a:xfrm>
            <a:off x="4495498" y="6499225"/>
            <a:ext cx="4625618" cy="358775"/>
          </a:xfrm>
        </p:spPr>
        <p:txBody>
          <a:bodyPr>
            <a:normAutofit fontScale="85000" lnSpcReduction="10000"/>
          </a:bodyPr>
          <a:lstStyle/>
          <a:p>
            <a:pPr algn="r" eaLnBrk="1" hangingPunct="1"/>
            <a:r>
              <a:rPr lang="es-ES" altLang="es-ES" sz="2000" dirty="0">
                <a:solidFill>
                  <a:srgbClr val="7E0000"/>
                </a:solidFill>
                <a:cs typeface="Arial"/>
              </a:rPr>
              <a:t>Mexicali, B.C., a 11 de Marzo del 2015. </a:t>
            </a:r>
            <a:endParaRPr lang="es-MX" altLang="es-ES" sz="2000" dirty="0">
              <a:solidFill>
                <a:srgbClr val="7E0000"/>
              </a:solidFill>
            </a:endParaRPr>
          </a:p>
        </p:txBody>
      </p:sp>
      <p:sp>
        <p:nvSpPr>
          <p:cNvPr id="6" name="1 Título"/>
          <p:cNvSpPr txBox="1">
            <a:spLocks/>
          </p:cNvSpPr>
          <p:nvPr/>
        </p:nvSpPr>
        <p:spPr>
          <a:xfrm>
            <a:off x="755650" y="2982913"/>
            <a:ext cx="7848600" cy="1238250"/>
          </a:xfrm>
          <a:prstGeom prst="rect">
            <a:avLst/>
          </a:prstGeom>
        </p:spPr>
        <p:txBody>
          <a:bodyPr anchor="b"/>
          <a:lstStyle/>
          <a:p>
            <a:pPr algn="ctr" fontAlgn="auto">
              <a:spcAft>
                <a:spcPts val="0"/>
              </a:spcAft>
              <a:defRPr/>
            </a:pPr>
            <a:endParaRPr lang="en-US" sz="3200" spc="-100" dirty="0">
              <a:solidFill>
                <a:srgbClr val="7E0000"/>
              </a:solidFill>
              <a:latin typeface="+mn-lt"/>
              <a:ea typeface="+mj-ea"/>
              <a:cs typeface="+mj-cs"/>
            </a:endParaRPr>
          </a:p>
          <a:p>
            <a:pPr algn="ctr" fontAlgn="auto">
              <a:spcAft>
                <a:spcPts val="0"/>
              </a:spcAft>
              <a:defRPr/>
            </a:pPr>
            <a:endParaRPr lang="en-US" sz="3200" spc="-100" dirty="0">
              <a:solidFill>
                <a:srgbClr val="7E0000"/>
              </a:solidFill>
              <a:latin typeface="+mn-lt"/>
              <a:ea typeface="+mj-ea"/>
              <a:cs typeface="+mj-cs"/>
            </a:endParaRPr>
          </a:p>
          <a:p>
            <a:pPr algn="ctr" fontAlgn="auto">
              <a:spcAft>
                <a:spcPts val="0"/>
              </a:spcAft>
              <a:defRPr/>
            </a:pPr>
            <a:r>
              <a:rPr lang="en-US" sz="3200" b="1" spc="-100" dirty="0">
                <a:solidFill>
                  <a:schemeClr val="accent1">
                    <a:lumMod val="75000"/>
                  </a:schemeClr>
                </a:solidFill>
                <a:latin typeface="+mn-lt"/>
                <a:ea typeface="+mj-ea"/>
                <a:cs typeface="+mj-cs"/>
              </a:rPr>
              <a:t>UNIDAD DE APRENDIZAJE I</a:t>
            </a:r>
          </a:p>
          <a:p>
            <a:pPr algn="ctr" fontAlgn="auto">
              <a:spcAft>
                <a:spcPts val="0"/>
              </a:spcAft>
              <a:defRPr/>
            </a:pPr>
            <a:endParaRPr lang="en-US" sz="2000" b="1" spc="-100" dirty="0">
              <a:solidFill>
                <a:schemeClr val="accent1">
                  <a:lumMod val="75000"/>
                </a:schemeClr>
              </a:solidFill>
              <a:latin typeface="+mn-lt"/>
              <a:ea typeface="+mj-ea"/>
              <a:cs typeface="+mj-cs"/>
            </a:endParaRPr>
          </a:p>
          <a:p>
            <a:pPr algn="ctr" fontAlgn="auto">
              <a:spcAft>
                <a:spcPts val="0"/>
              </a:spcAft>
              <a:defRPr/>
            </a:pPr>
            <a:r>
              <a:rPr lang="es-ES" sz="3200" b="1" spc="-100" dirty="0">
                <a:solidFill>
                  <a:schemeClr val="accent1">
                    <a:lumMod val="75000"/>
                  </a:schemeClr>
                </a:solidFill>
                <a:latin typeface="+mn-lt"/>
                <a:ea typeface="+mj-ea"/>
                <a:cs typeface="Arial"/>
              </a:rPr>
              <a:t>CLASIFICACIÓN DE LOS SERES VIVOS </a:t>
            </a:r>
            <a:endParaRPr lang="es-MX" sz="3200" b="1" spc="-100" dirty="0">
              <a:solidFill>
                <a:schemeClr val="accent1">
                  <a:lumMod val="75000"/>
                </a:schemeClr>
              </a:solidFill>
              <a:latin typeface="+mn-lt"/>
              <a:ea typeface="+mj-ea"/>
              <a:cs typeface="Arial"/>
            </a:endParaRPr>
          </a:p>
        </p:txBody>
      </p:sp>
      <p:sp>
        <p:nvSpPr>
          <p:cNvPr id="7" name="2 Subtítulo"/>
          <p:cNvSpPr txBox="1">
            <a:spLocks/>
          </p:cNvSpPr>
          <p:nvPr/>
        </p:nvSpPr>
        <p:spPr>
          <a:xfrm>
            <a:off x="2339752" y="4337979"/>
            <a:ext cx="3888680" cy="2232025"/>
          </a:xfrm>
          <a:prstGeom prst="rect">
            <a:avLst/>
          </a:prstGeom>
        </p:spPr>
        <p:txBody>
          <a:bodyPr/>
          <a:lstStyle/>
          <a:p>
            <a:pPr algn="ctr" fontAlgn="auto">
              <a:spcBef>
                <a:spcPct val="20000"/>
              </a:spcBef>
              <a:spcAft>
                <a:spcPts val="0"/>
              </a:spcAft>
              <a:buClr>
                <a:schemeClr val="accent1"/>
              </a:buClr>
              <a:buSzPct val="85000"/>
              <a:defRPr/>
            </a:pPr>
            <a:r>
              <a:rPr lang="es-MX" sz="2000" b="1" u="sng" dirty="0">
                <a:solidFill>
                  <a:srgbClr val="0070C0"/>
                </a:solidFill>
                <a:latin typeface="+mn-lt"/>
                <a:cs typeface="+mn-cs"/>
              </a:rPr>
              <a:t>EQUIPO B:</a:t>
            </a:r>
            <a:endParaRPr lang="es-MX" sz="2000" b="1" dirty="0">
              <a:solidFill>
                <a:srgbClr val="0070C0"/>
              </a:solidFill>
              <a:latin typeface="+mn-lt"/>
              <a:cs typeface="+mn-cs"/>
            </a:endParaRPr>
          </a:p>
          <a:p>
            <a:pPr algn="ctr" fontAlgn="auto">
              <a:spcBef>
                <a:spcPct val="20000"/>
              </a:spcBef>
              <a:spcAft>
                <a:spcPts val="0"/>
              </a:spcAft>
              <a:buClr>
                <a:schemeClr val="accent1"/>
              </a:buClr>
              <a:buSzPct val="85000"/>
              <a:buFont typeface="Arial" pitchFamily="34" charset="0"/>
              <a:buChar char="•"/>
              <a:defRPr/>
            </a:pPr>
            <a:r>
              <a:rPr lang="es-MX" sz="2000" b="1" dirty="0">
                <a:solidFill>
                  <a:srgbClr val="0070C0"/>
                </a:solidFill>
                <a:latin typeface="+mn-lt"/>
                <a:cs typeface="+mn-cs"/>
              </a:rPr>
              <a:t> Fregoso López Edith A.</a:t>
            </a:r>
          </a:p>
          <a:p>
            <a:pPr algn="ctr" fontAlgn="auto">
              <a:spcBef>
                <a:spcPct val="20000"/>
              </a:spcBef>
              <a:spcAft>
                <a:spcPts val="0"/>
              </a:spcAft>
              <a:buClr>
                <a:schemeClr val="accent1"/>
              </a:buClr>
              <a:buSzPct val="85000"/>
              <a:buFont typeface="Arial" pitchFamily="34" charset="0"/>
              <a:buChar char="•"/>
              <a:defRPr/>
            </a:pPr>
            <a:r>
              <a:rPr lang="es-MX" sz="2000" b="1" dirty="0">
                <a:solidFill>
                  <a:srgbClr val="0070C0"/>
                </a:solidFill>
                <a:latin typeface="+mn-lt"/>
                <a:cs typeface="+mn-cs"/>
              </a:rPr>
              <a:t> García Lara Betsy A.</a:t>
            </a:r>
          </a:p>
          <a:p>
            <a:pPr algn="ctr" fontAlgn="auto">
              <a:spcBef>
                <a:spcPct val="20000"/>
              </a:spcBef>
              <a:spcAft>
                <a:spcPts val="0"/>
              </a:spcAft>
              <a:buClr>
                <a:schemeClr val="accent1"/>
              </a:buClr>
              <a:buSzPct val="85000"/>
              <a:buFont typeface="Arial" pitchFamily="34" charset="0"/>
              <a:buChar char="•"/>
              <a:defRPr/>
            </a:pPr>
            <a:r>
              <a:rPr lang="es-MX" sz="2000" b="1" dirty="0">
                <a:solidFill>
                  <a:srgbClr val="0070C0"/>
                </a:solidFill>
                <a:latin typeface="+mn-lt"/>
                <a:cs typeface="+mn-cs"/>
              </a:rPr>
              <a:t> García Solís Diana L.</a:t>
            </a:r>
          </a:p>
          <a:p>
            <a:pPr algn="ctr" fontAlgn="auto">
              <a:spcBef>
                <a:spcPct val="20000"/>
              </a:spcBef>
              <a:spcAft>
                <a:spcPts val="0"/>
              </a:spcAft>
              <a:buClr>
                <a:schemeClr val="accent1"/>
              </a:buClr>
              <a:buSzPct val="85000"/>
              <a:buFont typeface="Arial" pitchFamily="34" charset="0"/>
              <a:buChar char="•"/>
              <a:defRPr/>
            </a:pPr>
            <a:r>
              <a:rPr lang="es-MX" sz="2000" b="1" dirty="0">
                <a:solidFill>
                  <a:srgbClr val="0070C0"/>
                </a:solidFill>
                <a:latin typeface="+mn-lt"/>
                <a:cs typeface="Arial"/>
              </a:rPr>
              <a:t>Manríquez Mora Lourdes M.</a:t>
            </a:r>
          </a:p>
          <a:p>
            <a:pPr algn="ctr" fontAlgn="auto">
              <a:spcBef>
                <a:spcPct val="20000"/>
              </a:spcBef>
              <a:spcAft>
                <a:spcPts val="0"/>
              </a:spcAft>
              <a:buClr>
                <a:schemeClr val="accent1"/>
              </a:buClr>
              <a:buSzPct val="85000"/>
              <a:buFont typeface="Arial" pitchFamily="34" charset="0"/>
              <a:buChar char="•"/>
              <a:defRPr/>
            </a:pPr>
            <a:r>
              <a:rPr lang="es-MX" sz="2000" b="1" dirty="0">
                <a:solidFill>
                  <a:srgbClr val="0070C0"/>
                </a:solidFill>
                <a:latin typeface="+mn-lt"/>
                <a:cs typeface="Arial"/>
              </a:rPr>
              <a:t>Velázquez Guzmán Laura E.</a:t>
            </a:r>
          </a:p>
        </p:txBody>
      </p:sp>
      <p:sp>
        <p:nvSpPr>
          <p:cNvPr id="6149" name="13 Rectángulo"/>
          <p:cNvSpPr>
            <a:spLocks noChangeArrowheads="1"/>
          </p:cNvSpPr>
          <p:nvPr/>
        </p:nvSpPr>
        <p:spPr bwMode="auto">
          <a:xfrm>
            <a:off x="1042988" y="1700213"/>
            <a:ext cx="71151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sz="2800" b="1" dirty="0">
                <a:solidFill>
                  <a:srgbClr val="92D050"/>
                </a:solidFill>
              </a:rPr>
              <a:t>EXPLORACIÓN DEL MEDIO NATURAL EN PREESCOLAR</a:t>
            </a:r>
            <a:endParaRPr lang="es-MX" altLang="es-ES" sz="2800" b="1" dirty="0">
              <a:solidFill>
                <a:srgbClr val="92D050"/>
              </a:solidFill>
            </a:endParaRPr>
          </a:p>
          <a:p>
            <a:pPr algn="ctr" eaLnBrk="1" hangingPunct="1"/>
            <a:r>
              <a:rPr lang="es-MX" altLang="es-ES" sz="1600" b="1" dirty="0">
                <a:solidFill>
                  <a:srgbClr val="92D050"/>
                </a:solidFill>
              </a:rPr>
              <a:t>MTRO. JESÚS G. VILLARINO</a:t>
            </a:r>
          </a:p>
        </p:txBody>
      </p:sp>
      <p:grpSp>
        <p:nvGrpSpPr>
          <p:cNvPr id="6150" name="7 Grupo"/>
          <p:cNvGrpSpPr>
            <a:grpSpLocks/>
          </p:cNvGrpSpPr>
          <p:nvPr/>
        </p:nvGrpSpPr>
        <p:grpSpPr bwMode="auto">
          <a:xfrm>
            <a:off x="315913" y="515938"/>
            <a:ext cx="8648700" cy="1008062"/>
            <a:chOff x="315565" y="188640"/>
            <a:chExt cx="8648923" cy="1008112"/>
          </a:xfrm>
        </p:grpSpPr>
        <p:pic>
          <p:nvPicPr>
            <p:cNvPr id="6151" name="Picture 5" descr="http://t1.gstatic.com/images?q=tbn:ANd9GcQltfzg6XWPbddv5jRbCFGgk8hVb9DMN38TzNZeXoZOAfHlb8E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2859" y="596794"/>
              <a:ext cx="1771629" cy="545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3"/>
            <p:cNvSpPr txBox="1">
              <a:spLocks noChangeArrowheads="1"/>
            </p:cNvSpPr>
            <p:nvPr/>
          </p:nvSpPr>
          <p:spPr bwMode="auto">
            <a:xfrm>
              <a:off x="1442719" y="263256"/>
              <a:ext cx="6643858" cy="792202"/>
            </a:xfrm>
            <a:prstGeom prst="rect">
              <a:avLst/>
            </a:prstGeom>
            <a:noFill/>
            <a:ln w="9525">
              <a:noFill/>
              <a:miter lim="800000"/>
              <a:headEnd/>
              <a:tailEnd/>
            </a:ln>
          </p:spPr>
          <p:txBody>
            <a:bodyPr/>
            <a:lstStyle/>
            <a:p>
              <a:pPr algn="ctr" fontAlgn="auto">
                <a:spcBef>
                  <a:spcPts val="0"/>
                </a:spcBef>
                <a:spcAft>
                  <a:spcPts val="0"/>
                </a:spcAft>
                <a:defRPr/>
              </a:pPr>
              <a:r>
                <a:rPr lang="es-MX" sz="1100" b="1" dirty="0">
                  <a:solidFill>
                    <a:srgbClr val="7E0000"/>
                  </a:solidFill>
                  <a:effectLst>
                    <a:outerShdw blurRad="38100" dist="38100" dir="2700000" algn="tl">
                      <a:srgbClr val="000000">
                        <a:alpha val="43137"/>
                      </a:srgbClr>
                    </a:outerShdw>
                  </a:effectLst>
                  <a:latin typeface="Bookman Old Style" pitchFamily="18" charset="0"/>
                  <a:cs typeface="Arial" charset="0"/>
                </a:rPr>
                <a:t>Subsecretaría de Educación Media Superior, Superior, Formación Docente y Evaluación</a:t>
              </a:r>
            </a:p>
            <a:p>
              <a:pPr algn="ctr" fontAlgn="auto">
                <a:spcBef>
                  <a:spcPts val="0"/>
                </a:spcBef>
                <a:spcAft>
                  <a:spcPts val="0"/>
                </a:spcAft>
                <a:defRPr/>
              </a:pPr>
              <a:r>
                <a:rPr lang="es-MX" sz="1100" b="1" dirty="0">
                  <a:solidFill>
                    <a:srgbClr val="7E0000"/>
                  </a:solidFill>
                  <a:effectLst>
                    <a:outerShdw blurRad="38100" dist="38100" dir="2700000" algn="tl">
                      <a:srgbClr val="000000">
                        <a:alpha val="43137"/>
                      </a:srgbClr>
                    </a:outerShdw>
                  </a:effectLst>
                  <a:latin typeface="Bookman Old Style" pitchFamily="18" charset="0"/>
                  <a:cs typeface="Arial" charset="0"/>
                </a:rPr>
                <a:t>Dirección de Formación y Actualización Docente</a:t>
              </a:r>
            </a:p>
            <a:p>
              <a:pPr algn="ctr" fontAlgn="auto">
                <a:spcBef>
                  <a:spcPts val="0"/>
                </a:spcBef>
                <a:spcAft>
                  <a:spcPts val="0"/>
                </a:spcAft>
                <a:defRPr/>
              </a:pPr>
              <a:r>
                <a:rPr lang="es-MX" sz="1100" b="1" dirty="0">
                  <a:solidFill>
                    <a:srgbClr val="7E0000"/>
                  </a:solidFill>
                  <a:effectLst>
                    <a:outerShdw blurRad="38100" dist="38100" dir="2700000" algn="tl">
                      <a:srgbClr val="000000">
                        <a:alpha val="43137"/>
                      </a:srgbClr>
                    </a:outerShdw>
                  </a:effectLst>
                  <a:latin typeface="Bookman Old Style" pitchFamily="18" charset="0"/>
                  <a:cs typeface="Arial" charset="0"/>
                </a:rPr>
                <a:t>Escuela Normal “Estefanía Castañeda y Núñez de Cáceres”</a:t>
              </a:r>
            </a:p>
            <a:p>
              <a:pPr algn="ctr" fontAlgn="auto">
                <a:spcBef>
                  <a:spcPts val="0"/>
                </a:spcBef>
                <a:spcAft>
                  <a:spcPts val="0"/>
                </a:spcAft>
                <a:defRPr/>
              </a:pPr>
              <a:r>
                <a:rPr lang="es-MX" sz="1100" b="1" dirty="0">
                  <a:solidFill>
                    <a:srgbClr val="7E0000"/>
                  </a:solidFill>
                  <a:effectLst>
                    <a:outerShdw blurRad="38100" dist="38100" dir="2700000" algn="tl">
                      <a:srgbClr val="000000">
                        <a:alpha val="43137"/>
                      </a:srgbClr>
                    </a:outerShdw>
                  </a:effectLst>
                  <a:latin typeface="Bookman Old Style" pitchFamily="18" charset="0"/>
                  <a:cs typeface="Arial" charset="0"/>
                </a:rPr>
                <a:t>Clave: C.T. 02DNL0004Z</a:t>
              </a:r>
            </a:p>
            <a:p>
              <a:pPr fontAlgn="auto">
                <a:spcBef>
                  <a:spcPts val="0"/>
                </a:spcBef>
                <a:spcAft>
                  <a:spcPts val="0"/>
                </a:spcAft>
                <a:defRPr/>
              </a:pPr>
              <a:endParaRPr lang="es-MX" dirty="0">
                <a:solidFill>
                  <a:srgbClr val="7E0000"/>
                </a:solidFill>
                <a:effectLst>
                  <a:outerShdw blurRad="38100" dist="38100" dir="2700000" algn="tl">
                    <a:srgbClr val="000000">
                      <a:alpha val="43137"/>
                    </a:srgbClr>
                  </a:outerShdw>
                </a:effectLst>
                <a:latin typeface="Bookman Old Style" pitchFamily="18" charset="0"/>
                <a:cs typeface="Arial" charset="0"/>
              </a:endParaRPr>
            </a:p>
          </p:txBody>
        </p:sp>
        <p:pic>
          <p:nvPicPr>
            <p:cNvPr id="6153" name="4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61415" y="188640"/>
              <a:ext cx="528130" cy="568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 name="Text Box 3"/>
            <p:cNvSpPr txBox="1">
              <a:spLocks noChangeArrowheads="1"/>
            </p:cNvSpPr>
            <p:nvPr/>
          </p:nvSpPr>
          <p:spPr bwMode="auto">
            <a:xfrm>
              <a:off x="8070444" y="742530"/>
              <a:ext cx="648125" cy="215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MX" altLang="es-MX" sz="800" b="1">
                  <a:solidFill>
                    <a:srgbClr val="7E0000"/>
                  </a:solidFill>
                  <a:latin typeface="Arial Black" panose="020B0A04020102020204" pitchFamily="34" charset="0"/>
                  <a:ea typeface="ＭＳ Ｐゴシック" panose="020B0600070205080204" pitchFamily="34" charset="-128"/>
                </a:rPr>
                <a:t>NIVEL 1</a:t>
              </a:r>
              <a:endParaRPr lang="es-MX" altLang="es-MX" sz="1400">
                <a:solidFill>
                  <a:srgbClr val="7E0000"/>
                </a:solidFill>
                <a:latin typeface="Calibri" panose="020F0502020204030204" pitchFamily="34" charset="0"/>
                <a:ea typeface="ＭＳ Ｐゴシック" panose="020B0600070205080204" pitchFamily="34" charset="-128"/>
              </a:endParaRPr>
            </a:p>
          </p:txBody>
        </p:sp>
        <p:pic>
          <p:nvPicPr>
            <p:cNvPr id="6155"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565" y="339502"/>
              <a:ext cx="180816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23528" y="407988"/>
            <a:ext cx="3710146" cy="5743575"/>
          </a:xfrm>
        </p:spPr>
        <p:txBody>
          <a:bodyPr>
            <a:normAutofit/>
          </a:bodyPr>
          <a:lstStyle/>
          <a:p>
            <a:pPr algn="just"/>
            <a:r>
              <a:rPr lang="es-MX" b="1" dirty="0">
                <a:latin typeface="Trebuchet MS" charset="0"/>
              </a:rPr>
              <a:t>SAPRÓFITOS</a:t>
            </a:r>
            <a:r>
              <a:rPr lang="es-MX" dirty="0">
                <a:latin typeface="Trebuchet MS" charset="0"/>
              </a:rPr>
              <a:t> </a:t>
            </a:r>
          </a:p>
          <a:p>
            <a:pPr algn="just"/>
            <a:r>
              <a:rPr lang="es-MX" dirty="0">
                <a:latin typeface="Trebuchet MS" charset="0"/>
              </a:rPr>
              <a:t>Se alimentan de restos de organismos </a:t>
            </a:r>
          </a:p>
          <a:p>
            <a:pPr algn="just"/>
            <a:r>
              <a:rPr lang="es-MX" b="1" dirty="0">
                <a:latin typeface="Trebuchet MS" charset="0"/>
              </a:rPr>
              <a:t>PARÁSITOS</a:t>
            </a:r>
            <a:r>
              <a:rPr lang="es-MX" dirty="0">
                <a:latin typeface="Trebuchet MS" charset="0"/>
              </a:rPr>
              <a:t> </a:t>
            </a:r>
          </a:p>
          <a:p>
            <a:pPr algn="just"/>
            <a:r>
              <a:rPr lang="es-MX" dirty="0">
                <a:latin typeface="Trebuchet MS" charset="0"/>
              </a:rPr>
              <a:t>Causan daños y enfermedades a los organismos en los que viven. </a:t>
            </a:r>
          </a:p>
          <a:p>
            <a:pPr algn="just"/>
            <a:r>
              <a:rPr lang="es-MX" b="1" dirty="0">
                <a:latin typeface="Trebuchet MS" charset="0"/>
              </a:rPr>
              <a:t>SIMBIÓTICOS</a:t>
            </a:r>
            <a:r>
              <a:rPr lang="es-MX" dirty="0">
                <a:latin typeface="Trebuchet MS" charset="0"/>
              </a:rPr>
              <a:t> </a:t>
            </a:r>
          </a:p>
          <a:p>
            <a:pPr algn="just"/>
            <a:r>
              <a:rPr lang="es-MX" dirty="0">
                <a:latin typeface="Trebuchet MS" charset="0"/>
              </a:rPr>
              <a:t>Los líquenes son organismos simbióticos de una alga y un hongo.  El alga fabrica los nutrientes mediante la fotosíntesis y el hongo protege a ambos de los elementos y proporciona el agua que necesitan.</a:t>
            </a:r>
            <a:endParaRPr lang="es-ES" dirty="0">
              <a:latin typeface="Trebuchet MS" charset="0"/>
            </a:endParaRPr>
          </a:p>
          <a:p>
            <a:pPr algn="just"/>
            <a:endParaRPr lang="es-ES" dirty="0"/>
          </a:p>
        </p:txBody>
      </p:sp>
      <p:pic>
        <p:nvPicPr>
          <p:cNvPr id="5" name="Imagen 4"/>
          <p:cNvPicPr>
            <a:picLocks noChangeAspect="1"/>
          </p:cNvPicPr>
          <p:nvPr/>
        </p:nvPicPr>
        <p:blipFill>
          <a:blip r:embed="rId3"/>
          <a:stretch>
            <a:fillRect/>
          </a:stretch>
        </p:blipFill>
        <p:spPr>
          <a:xfrm>
            <a:off x="4033674" y="2420888"/>
            <a:ext cx="2743200" cy="2998639"/>
          </a:xfrm>
          <a:prstGeom prst="rect">
            <a:avLst/>
          </a:prstGeom>
        </p:spPr>
      </p:pic>
      <p:pic>
        <p:nvPicPr>
          <p:cNvPr id="4" name="Imagen 3"/>
          <p:cNvPicPr>
            <a:picLocks noChangeAspect="1"/>
          </p:cNvPicPr>
          <p:nvPr/>
        </p:nvPicPr>
        <p:blipFill>
          <a:blip r:embed="rId4"/>
          <a:stretch>
            <a:fillRect/>
          </a:stretch>
        </p:blipFill>
        <p:spPr>
          <a:xfrm>
            <a:off x="6758349" y="418814"/>
            <a:ext cx="2417876" cy="3224970"/>
          </a:xfrm>
          <a:prstGeom prst="rect">
            <a:avLst/>
          </a:prstGeom>
        </p:spPr>
      </p:pic>
    </p:spTree>
    <p:extLst>
      <p:ext uri="{BB962C8B-B14F-4D97-AF65-F5344CB8AC3E}">
        <p14:creationId xmlns:p14="http://schemas.microsoft.com/office/powerpoint/2010/main" val="2185919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129307" y="3717780"/>
            <a:ext cx="4310182" cy="3200833"/>
          </a:xfrm>
          <a:prstGeom prst="rect">
            <a:avLst/>
          </a:prstGeom>
        </p:spPr>
      </p:pic>
      <p:sp>
        <p:nvSpPr>
          <p:cNvPr id="2" name="Título 1"/>
          <p:cNvSpPr>
            <a:spLocks noGrp="1"/>
          </p:cNvSpPr>
          <p:nvPr>
            <p:ph type="ctrTitle"/>
          </p:nvPr>
        </p:nvSpPr>
        <p:spPr>
          <a:xfrm>
            <a:off x="1205880" y="279453"/>
            <a:ext cx="6660232" cy="1722828"/>
          </a:xfrm>
        </p:spPr>
        <p:txBody>
          <a:bodyPr>
            <a:normAutofit fontScale="90000"/>
          </a:bodyPr>
          <a:lstStyle/>
          <a:p>
            <a:pPr algn="ctr"/>
            <a:r>
              <a:rPr lang="es-MX" dirty="0">
                <a:solidFill>
                  <a:srgbClr val="FF0000"/>
                </a:solidFill>
                <a:latin typeface="Trebuchet MS" charset="0"/>
              </a:rPr>
              <a:t>REINO PLANTE </a:t>
            </a:r>
            <a:r>
              <a:rPr lang="es-MX" dirty="0" smtClean="0">
                <a:solidFill>
                  <a:srgbClr val="FF0000"/>
                </a:solidFill>
                <a:latin typeface="Trebuchet MS" charset="0"/>
              </a:rPr>
              <a:t/>
            </a:r>
            <a:br>
              <a:rPr lang="es-MX" dirty="0" smtClean="0">
                <a:solidFill>
                  <a:srgbClr val="FF0000"/>
                </a:solidFill>
                <a:latin typeface="Trebuchet MS" charset="0"/>
              </a:rPr>
            </a:br>
            <a:r>
              <a:rPr lang="es-MX" dirty="0" smtClean="0">
                <a:solidFill>
                  <a:srgbClr val="FF0000"/>
                </a:solidFill>
                <a:latin typeface="Trebuchet MS" charset="0"/>
              </a:rPr>
              <a:t>(</a:t>
            </a:r>
            <a:r>
              <a:rPr lang="es-MX" dirty="0">
                <a:solidFill>
                  <a:srgbClr val="FF0000"/>
                </a:solidFill>
                <a:latin typeface="Trebuchet MS" charset="0"/>
              </a:rPr>
              <a:t>DEL LAS PLANTAS)</a:t>
            </a:r>
            <a:endParaRPr lang="es-ES" dirty="0">
              <a:solidFill>
                <a:srgbClr val="FF0000"/>
              </a:solidFill>
              <a:latin typeface="Trebuchet MS" charset="0"/>
            </a:endParaRPr>
          </a:p>
        </p:txBody>
      </p:sp>
      <p:sp>
        <p:nvSpPr>
          <p:cNvPr id="3" name="Subtítulo 2"/>
          <p:cNvSpPr>
            <a:spLocks noGrp="1"/>
          </p:cNvSpPr>
          <p:nvPr>
            <p:ph type="subTitle" idx="1"/>
          </p:nvPr>
        </p:nvSpPr>
        <p:spPr>
          <a:xfrm>
            <a:off x="315913" y="1998663"/>
            <a:ext cx="8424862" cy="2440998"/>
          </a:xfrm>
        </p:spPr>
        <p:txBody>
          <a:bodyPr>
            <a:normAutofit/>
          </a:bodyPr>
          <a:lstStyle/>
          <a:p>
            <a:pPr algn="just"/>
            <a:r>
              <a:rPr lang="es-MX" dirty="0" smtClean="0">
                <a:latin typeface="Trebuchet MS" charset="0"/>
              </a:rPr>
              <a:t>Las </a:t>
            </a:r>
            <a:r>
              <a:rPr lang="es-MX" dirty="0">
                <a:latin typeface="Trebuchet MS" charset="0"/>
              </a:rPr>
              <a:t>plantas le deben su color verde a </a:t>
            </a:r>
            <a:r>
              <a:rPr lang="es-MX" dirty="0" smtClean="0">
                <a:latin typeface="Trebuchet MS" charset="0"/>
              </a:rPr>
              <a:t>la </a:t>
            </a:r>
            <a:r>
              <a:rPr lang="es-MX" dirty="0">
                <a:latin typeface="Trebuchet MS" charset="0"/>
              </a:rPr>
              <a:t>clorofila, que es un pigmento, que </a:t>
            </a:r>
            <a:r>
              <a:rPr lang="es-MX" dirty="0" smtClean="0">
                <a:latin typeface="Trebuchet MS" charset="0"/>
              </a:rPr>
              <a:t>se encuentra </a:t>
            </a:r>
            <a:r>
              <a:rPr lang="es-MX" dirty="0">
                <a:latin typeface="Trebuchet MS" charset="0"/>
              </a:rPr>
              <a:t>en el interior de las </a:t>
            </a:r>
            <a:r>
              <a:rPr lang="es-MX" dirty="0" smtClean="0">
                <a:latin typeface="Trebuchet MS" charset="0"/>
              </a:rPr>
              <a:t>células</a:t>
            </a:r>
            <a:r>
              <a:rPr lang="es-MX" dirty="0">
                <a:latin typeface="Trebuchet MS" charset="0"/>
              </a:rPr>
              <a:t>, que capta la luz del Sol. </a:t>
            </a:r>
            <a:br>
              <a:rPr lang="es-MX" dirty="0">
                <a:latin typeface="Trebuchet MS" charset="0"/>
              </a:rPr>
            </a:br>
            <a:r>
              <a:rPr lang="es-MX" dirty="0">
                <a:latin typeface="Trebuchet MS" charset="0"/>
              </a:rPr>
              <a:t>La plantas usan esta energía para </a:t>
            </a:r>
            <a:r>
              <a:rPr lang="es-MX" dirty="0" smtClean="0">
                <a:latin typeface="Trebuchet MS" charset="0"/>
              </a:rPr>
              <a:t>crear </a:t>
            </a:r>
            <a:r>
              <a:rPr lang="es-MX" dirty="0">
                <a:latin typeface="Trebuchet MS" charset="0"/>
              </a:rPr>
              <a:t>alimento, así que la vida </a:t>
            </a:r>
            <a:br>
              <a:rPr lang="es-MX" dirty="0">
                <a:latin typeface="Trebuchet MS" charset="0"/>
              </a:rPr>
            </a:br>
            <a:r>
              <a:rPr lang="es-MX" dirty="0">
                <a:latin typeface="Trebuchet MS" charset="0"/>
              </a:rPr>
              <a:t>animal depende de ellas. En este proceso se crea el oxígeno que los animales necesitan para respirar.</a:t>
            </a:r>
            <a:endParaRPr lang="es-ES" dirty="0">
              <a:latin typeface="Trebuchet MS" charset="0"/>
            </a:endParaRPr>
          </a:p>
        </p:txBody>
      </p:sp>
    </p:spTree>
    <p:extLst>
      <p:ext uri="{BB962C8B-B14F-4D97-AF65-F5344CB8AC3E}">
        <p14:creationId xmlns:p14="http://schemas.microsoft.com/office/powerpoint/2010/main" val="3960000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5527737" y="2276872"/>
            <a:ext cx="3616263" cy="3365631"/>
          </a:xfrm>
          <a:prstGeom prst="rect">
            <a:avLst/>
          </a:prstGeom>
        </p:spPr>
      </p:pic>
      <p:sp>
        <p:nvSpPr>
          <p:cNvPr id="3" name="Subtítulo 2"/>
          <p:cNvSpPr>
            <a:spLocks noGrp="1"/>
          </p:cNvSpPr>
          <p:nvPr>
            <p:ph type="subTitle" idx="1"/>
          </p:nvPr>
        </p:nvSpPr>
        <p:spPr>
          <a:xfrm>
            <a:off x="0" y="908720"/>
            <a:ext cx="5868144" cy="4326739"/>
          </a:xfrm>
        </p:spPr>
        <p:txBody>
          <a:bodyPr>
            <a:normAutofit fontScale="85000" lnSpcReduction="20000"/>
          </a:bodyPr>
          <a:lstStyle/>
          <a:p>
            <a:pPr algn="ctr"/>
            <a:r>
              <a:rPr lang="es-MX" dirty="0">
                <a:latin typeface="Trebuchet MS" charset="0"/>
              </a:rPr>
              <a:t>PLANTAS SIN SEMILLAS </a:t>
            </a:r>
          </a:p>
          <a:p>
            <a:pPr algn="just"/>
            <a:r>
              <a:rPr lang="es-MX" dirty="0">
                <a:latin typeface="Trebuchet MS" charset="0"/>
              </a:rPr>
              <a:t>Son plantas que no tienen flores y no producen semillas. Se reproducen  a través de esporas.  </a:t>
            </a:r>
          </a:p>
          <a:p>
            <a:pPr algn="just"/>
            <a:r>
              <a:rPr lang="es-MX" dirty="0">
                <a:latin typeface="Trebuchet MS" charset="0"/>
              </a:rPr>
              <a:t>Ejemplos: Musgos y helechos. </a:t>
            </a:r>
          </a:p>
          <a:p>
            <a:pPr algn="just"/>
            <a:r>
              <a:rPr lang="es-MX" dirty="0">
                <a:latin typeface="Trebuchet MS" charset="0"/>
              </a:rPr>
              <a:t> </a:t>
            </a:r>
            <a:br>
              <a:rPr lang="es-MX" dirty="0">
                <a:latin typeface="Trebuchet MS" charset="0"/>
              </a:rPr>
            </a:br>
            <a:r>
              <a:rPr lang="es-MX" dirty="0">
                <a:latin typeface="Trebuchet MS" charset="0"/>
              </a:rPr>
              <a:t> </a:t>
            </a:r>
          </a:p>
          <a:p>
            <a:pPr algn="ctr"/>
            <a:r>
              <a:rPr lang="es-MX" dirty="0">
                <a:latin typeface="Trebuchet MS" charset="0"/>
              </a:rPr>
              <a:t>PLANTAS CON SEMILLAS </a:t>
            </a:r>
          </a:p>
          <a:p>
            <a:pPr algn="just"/>
            <a:r>
              <a:rPr lang="es-MX" dirty="0">
                <a:latin typeface="Trebuchet MS" charset="0"/>
              </a:rPr>
              <a:t>GIMNOSPERMAS </a:t>
            </a:r>
          </a:p>
          <a:p>
            <a:pPr algn="just"/>
            <a:r>
              <a:rPr lang="es-MX" dirty="0">
                <a:latin typeface="Trebuchet MS" charset="0"/>
              </a:rPr>
              <a:t> Normalmente, tienen piñas en lugar de flores, las semillas no están en el interior de frutos..  </a:t>
            </a:r>
          </a:p>
          <a:p>
            <a:pPr algn="just"/>
            <a:r>
              <a:rPr lang="es-MX" dirty="0">
                <a:latin typeface="Trebuchet MS" charset="0"/>
              </a:rPr>
              <a:t>Ejemplos: Pinos y abetos. </a:t>
            </a:r>
          </a:p>
          <a:p>
            <a:pPr algn="just"/>
            <a:endParaRPr lang="es-MX" dirty="0">
              <a:latin typeface="Trebuchet MS" charset="0"/>
            </a:endParaRPr>
          </a:p>
          <a:p>
            <a:pPr algn="just"/>
            <a:r>
              <a:rPr lang="es-MX" dirty="0">
                <a:latin typeface="Trebuchet MS" charset="0"/>
              </a:rPr>
              <a:t>ANGIOSPERMAS </a:t>
            </a:r>
          </a:p>
          <a:p>
            <a:pPr algn="just"/>
            <a:r>
              <a:rPr lang="es-MX" dirty="0">
                <a:latin typeface="Trebuchet MS" charset="0"/>
              </a:rPr>
              <a:t>Tienen flores y sus semillas en el interior de los frutos.  </a:t>
            </a:r>
          </a:p>
          <a:p>
            <a:pPr algn="just"/>
            <a:r>
              <a:rPr lang="es-MX" dirty="0">
                <a:latin typeface="Trebuchet MS" charset="0"/>
              </a:rPr>
              <a:t>Ejemplos: Manzano, naranjo, etc...  </a:t>
            </a:r>
            <a:endParaRPr lang="es-ES" dirty="0">
              <a:latin typeface="Trebuchet MS" charset="0"/>
            </a:endParaRPr>
          </a:p>
          <a:p>
            <a:pPr algn="just"/>
            <a:endParaRPr lang="es-ES" dirty="0">
              <a:latin typeface="Trebuchet MS" charset="0"/>
            </a:endParaRPr>
          </a:p>
        </p:txBody>
      </p:sp>
    </p:spTree>
    <p:extLst>
      <p:ext uri="{BB962C8B-B14F-4D97-AF65-F5344CB8AC3E}">
        <p14:creationId xmlns:p14="http://schemas.microsoft.com/office/powerpoint/2010/main" val="49962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91680" y="504771"/>
            <a:ext cx="6889328" cy="1742377"/>
          </a:xfrm>
        </p:spPr>
        <p:txBody>
          <a:bodyPr/>
          <a:lstStyle/>
          <a:p>
            <a:pPr algn="ctr"/>
            <a:r>
              <a:rPr lang="es-MX" dirty="0">
                <a:solidFill>
                  <a:srgbClr val="7030A0"/>
                </a:solidFill>
                <a:latin typeface="Trebuchet MS" charset="0"/>
              </a:rPr>
              <a:t>REINO ANIMALIA </a:t>
            </a:r>
            <a:br>
              <a:rPr lang="es-MX" dirty="0">
                <a:solidFill>
                  <a:srgbClr val="7030A0"/>
                </a:solidFill>
                <a:latin typeface="Trebuchet MS" charset="0"/>
              </a:rPr>
            </a:br>
            <a:r>
              <a:rPr lang="es-MX" dirty="0">
                <a:solidFill>
                  <a:srgbClr val="7030A0"/>
                </a:solidFill>
                <a:latin typeface="Trebuchet MS" charset="0"/>
              </a:rPr>
              <a:t>(DE LOS ANIMALES)</a:t>
            </a:r>
            <a:endParaRPr lang="es-ES" dirty="0">
              <a:solidFill>
                <a:srgbClr val="7030A0"/>
              </a:solidFill>
              <a:latin typeface="Trebuchet MS" charset="0"/>
            </a:endParaRPr>
          </a:p>
        </p:txBody>
      </p:sp>
      <p:sp>
        <p:nvSpPr>
          <p:cNvPr id="3" name="Subtítulo 2"/>
          <p:cNvSpPr>
            <a:spLocks noGrp="1"/>
          </p:cNvSpPr>
          <p:nvPr>
            <p:ph type="subTitle" idx="1"/>
          </p:nvPr>
        </p:nvSpPr>
        <p:spPr>
          <a:xfrm>
            <a:off x="0" y="2276872"/>
            <a:ext cx="4706013" cy="3174753"/>
          </a:xfrm>
        </p:spPr>
        <p:txBody>
          <a:bodyPr>
            <a:normAutofit/>
          </a:bodyPr>
          <a:lstStyle/>
          <a:p>
            <a:pPr algn="just"/>
            <a:r>
              <a:rPr lang="es-MX" dirty="0">
                <a:latin typeface="Trebuchet MS" charset="0"/>
              </a:rPr>
              <a:t>Son seres vivos pluricelulares y heterótrofos que están formados por células eucariotas  y la mayoría tiene una gran capacidad para desplazarse y una sensibilidad muy desarrollada. </a:t>
            </a:r>
            <a:endParaRPr lang="es-MX" dirty="0" smtClean="0">
              <a:latin typeface="Trebuchet MS" charset="0"/>
            </a:endParaRPr>
          </a:p>
          <a:p>
            <a:pPr algn="just"/>
            <a:endParaRPr lang="es-MX" dirty="0">
              <a:latin typeface="Trebuchet MS" charset="0"/>
            </a:endParaRPr>
          </a:p>
          <a:p>
            <a:pPr algn="just"/>
            <a:r>
              <a:rPr lang="es-MX" dirty="0">
                <a:latin typeface="Trebuchet MS" charset="0"/>
              </a:rPr>
              <a:t>  Se dividen en dos grandes grupos: </a:t>
            </a:r>
          </a:p>
          <a:p>
            <a:pPr algn="just"/>
            <a:r>
              <a:rPr lang="es-MX" dirty="0"/>
              <a:t>Vertebrados e invertebrados</a:t>
            </a:r>
            <a:endParaRPr lang="es-ES" dirty="0"/>
          </a:p>
        </p:txBody>
      </p:sp>
      <p:pic>
        <p:nvPicPr>
          <p:cNvPr id="4" name="Imagen 3"/>
          <p:cNvPicPr>
            <a:picLocks noChangeAspect="1"/>
          </p:cNvPicPr>
          <p:nvPr/>
        </p:nvPicPr>
        <p:blipFill>
          <a:blip r:embed="rId3"/>
          <a:stretch>
            <a:fillRect/>
          </a:stretch>
        </p:blipFill>
        <p:spPr>
          <a:xfrm>
            <a:off x="4706013" y="2276872"/>
            <a:ext cx="4464496" cy="3174753"/>
          </a:xfrm>
          <a:prstGeom prst="rect">
            <a:avLst/>
          </a:prstGeom>
        </p:spPr>
      </p:pic>
    </p:spTree>
    <p:extLst>
      <p:ext uri="{BB962C8B-B14F-4D97-AF65-F5344CB8AC3E}">
        <p14:creationId xmlns:p14="http://schemas.microsoft.com/office/powerpoint/2010/main" val="1648520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5863" y="1052736"/>
            <a:ext cx="5940151" cy="4873298"/>
          </a:xfrm>
        </p:spPr>
        <p:txBody>
          <a:bodyPr>
            <a:normAutofit/>
          </a:bodyPr>
          <a:lstStyle/>
          <a:p>
            <a:pPr algn="just"/>
            <a:r>
              <a:rPr lang="es-ES" dirty="0" smtClean="0">
                <a:latin typeface="Trebuchet MS" charset="0"/>
              </a:rPr>
              <a:t>VERTEBRADOS</a:t>
            </a:r>
            <a:r>
              <a:rPr lang="es-ES" dirty="0">
                <a:latin typeface="Trebuchet MS" charset="0"/>
              </a:rPr>
              <a:t>:  </a:t>
            </a:r>
            <a:br>
              <a:rPr lang="es-ES" dirty="0">
                <a:latin typeface="Trebuchet MS" charset="0"/>
              </a:rPr>
            </a:br>
            <a:r>
              <a:rPr lang="es-ES" dirty="0">
                <a:latin typeface="Trebuchet MS" charset="0"/>
              </a:rPr>
              <a:t>Tienen  columna vertebral y endoesqueleto ( esqueleto interno).  </a:t>
            </a:r>
          </a:p>
          <a:p>
            <a:pPr marL="0" indent="0" algn="just">
              <a:buNone/>
            </a:pPr>
            <a:endParaRPr lang="es-ES" dirty="0" smtClean="0">
              <a:latin typeface="Trebuchet MS" charset="0"/>
            </a:endParaRPr>
          </a:p>
          <a:p>
            <a:pPr marL="0" indent="0" algn="just">
              <a:buNone/>
            </a:pPr>
            <a:r>
              <a:rPr lang="es-ES" dirty="0">
                <a:latin typeface="Trebuchet MS" charset="0"/>
              </a:rPr>
              <a:t/>
            </a:r>
            <a:br>
              <a:rPr lang="es-ES" dirty="0">
                <a:latin typeface="Trebuchet MS" charset="0"/>
              </a:rPr>
            </a:br>
            <a:r>
              <a:rPr lang="es-ES" dirty="0">
                <a:latin typeface="Trebuchet MS" charset="0"/>
              </a:rPr>
              <a:t/>
            </a:r>
            <a:br>
              <a:rPr lang="es-ES" dirty="0">
                <a:latin typeface="Trebuchet MS" charset="0"/>
              </a:rPr>
            </a:br>
            <a:r>
              <a:rPr lang="es-ES" dirty="0">
                <a:latin typeface="Trebuchet MS" charset="0"/>
              </a:rPr>
              <a:t/>
            </a:r>
            <a:br>
              <a:rPr lang="es-ES" dirty="0">
                <a:latin typeface="Trebuchet MS" charset="0"/>
              </a:rPr>
            </a:br>
            <a:r>
              <a:rPr lang="es-ES" dirty="0">
                <a:latin typeface="Trebuchet MS" charset="0"/>
              </a:rPr>
              <a:t/>
            </a:r>
            <a:br>
              <a:rPr lang="es-ES" dirty="0">
                <a:latin typeface="Trebuchet MS" charset="0"/>
              </a:rPr>
            </a:br>
            <a:endParaRPr lang="es-ES" dirty="0">
              <a:latin typeface="Trebuchet MS" charset="0"/>
            </a:endParaRPr>
          </a:p>
          <a:p>
            <a:pPr algn="just"/>
            <a:endParaRPr lang="es-ES" dirty="0">
              <a:latin typeface="Trebuchet MS" charset="0"/>
            </a:endParaRPr>
          </a:p>
          <a:p>
            <a:pPr algn="just"/>
            <a:r>
              <a:rPr lang="es-ES" dirty="0">
                <a:latin typeface="Trebuchet MS" charset="0"/>
              </a:rPr>
              <a:t>INVERTEBRADOS:  </a:t>
            </a:r>
            <a:br>
              <a:rPr lang="es-ES" dirty="0">
                <a:latin typeface="Trebuchet MS" charset="0"/>
              </a:rPr>
            </a:br>
            <a:r>
              <a:rPr lang="es-ES" dirty="0">
                <a:latin typeface="Trebuchet MS" charset="0"/>
              </a:rPr>
              <a:t>No tienen columna vertebral. </a:t>
            </a:r>
            <a:br>
              <a:rPr lang="es-ES" dirty="0">
                <a:latin typeface="Trebuchet MS" charset="0"/>
              </a:rPr>
            </a:br>
            <a:r>
              <a:rPr lang="es-ES" dirty="0" smtClean="0">
                <a:latin typeface="Trebuchet MS" charset="0"/>
              </a:rPr>
              <a:t>Carecen </a:t>
            </a:r>
            <a:r>
              <a:rPr lang="es-ES" dirty="0">
                <a:latin typeface="Trebuchet MS" charset="0"/>
              </a:rPr>
              <a:t>de esqueleto o tienen  exosqueleto (esqueleto externo).</a:t>
            </a:r>
          </a:p>
          <a:p>
            <a:endParaRPr lang="es-ES" dirty="0">
              <a:latin typeface="Trebuchet MS" charset="0"/>
            </a:endParaRPr>
          </a:p>
        </p:txBody>
      </p:sp>
      <p:pic>
        <p:nvPicPr>
          <p:cNvPr id="4" name="Imagen 3"/>
          <p:cNvPicPr>
            <a:picLocks noChangeAspect="1"/>
          </p:cNvPicPr>
          <p:nvPr/>
        </p:nvPicPr>
        <p:blipFill>
          <a:blip r:embed="rId3"/>
          <a:stretch>
            <a:fillRect/>
          </a:stretch>
        </p:blipFill>
        <p:spPr>
          <a:xfrm>
            <a:off x="5940151" y="4129481"/>
            <a:ext cx="3079782" cy="2466279"/>
          </a:xfrm>
          <a:prstGeom prst="rect">
            <a:avLst/>
          </a:prstGeom>
        </p:spPr>
      </p:pic>
      <p:pic>
        <p:nvPicPr>
          <p:cNvPr id="5" name="Imagen 4"/>
          <p:cNvPicPr>
            <a:picLocks noChangeAspect="1"/>
          </p:cNvPicPr>
          <p:nvPr/>
        </p:nvPicPr>
        <p:blipFill>
          <a:blip r:embed="rId4"/>
          <a:stretch>
            <a:fillRect/>
          </a:stretch>
        </p:blipFill>
        <p:spPr>
          <a:xfrm>
            <a:off x="4802401" y="1772816"/>
            <a:ext cx="4248472" cy="2009594"/>
          </a:xfrm>
          <a:prstGeom prst="rect">
            <a:avLst/>
          </a:prstGeom>
        </p:spPr>
      </p:pic>
    </p:spTree>
    <p:extLst>
      <p:ext uri="{BB962C8B-B14F-4D97-AF65-F5344CB8AC3E}">
        <p14:creationId xmlns:p14="http://schemas.microsoft.com/office/powerpoint/2010/main" val="933906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357312" y="860424"/>
            <a:ext cx="6815088" cy="984399"/>
          </a:xfrm>
        </p:spPr>
        <p:txBody>
          <a:bodyPr>
            <a:noAutofit/>
          </a:bodyPr>
          <a:lstStyle/>
          <a:p>
            <a:pPr algn="just"/>
            <a:r>
              <a:rPr lang="es-ES" b="1" dirty="0">
                <a:solidFill>
                  <a:schemeClr val="accent3"/>
                </a:solidFill>
              </a:rPr>
              <a:t>REINOS DE LO SERES VIVOS</a:t>
            </a:r>
          </a:p>
        </p:txBody>
      </p:sp>
      <p:pic>
        <p:nvPicPr>
          <p:cNvPr id="4" name="Imagen 3" descr="capture-20150311-020032.png"/>
          <p:cNvPicPr>
            <a:picLocks noChangeAspect="1"/>
          </p:cNvPicPr>
          <p:nvPr/>
        </p:nvPicPr>
        <p:blipFill>
          <a:blip r:embed="rId3"/>
          <a:stretch>
            <a:fillRect/>
          </a:stretch>
        </p:blipFill>
        <p:spPr>
          <a:xfrm>
            <a:off x="0" y="2204864"/>
            <a:ext cx="9144000" cy="3384376"/>
          </a:xfrm>
          <a:prstGeom prst="rect">
            <a:avLst/>
          </a:prstGeom>
        </p:spPr>
      </p:pic>
    </p:spTree>
    <p:extLst>
      <p:ext uri="{BB962C8B-B14F-4D97-AF65-F5344CB8AC3E}">
        <p14:creationId xmlns:p14="http://schemas.microsoft.com/office/powerpoint/2010/main" val="3808116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296750" y="477838"/>
            <a:ext cx="6947657" cy="1646237"/>
          </a:xfrm>
        </p:spPr>
        <p:txBody>
          <a:bodyPr>
            <a:normAutofit fontScale="90000"/>
          </a:bodyPr>
          <a:lstStyle/>
          <a:p>
            <a:r>
              <a:rPr lang="es-MX" b="1" dirty="0">
                <a:solidFill>
                  <a:srgbClr val="92D050"/>
                </a:solidFill>
              </a:rPr>
              <a:t>Clasificación de los seres vivos</a:t>
            </a:r>
            <a:endParaRPr lang="es-ES" b="1" dirty="0">
              <a:solidFill>
                <a:srgbClr val="92D050"/>
              </a:solidFill>
            </a:endParaRPr>
          </a:p>
        </p:txBody>
      </p:sp>
      <p:sp>
        <p:nvSpPr>
          <p:cNvPr id="3" name="Subtítulo 2"/>
          <p:cNvSpPr>
            <a:spLocks noGrp="1"/>
          </p:cNvSpPr>
          <p:nvPr>
            <p:ph type="subTitle" idx="1"/>
          </p:nvPr>
        </p:nvSpPr>
        <p:spPr>
          <a:xfrm>
            <a:off x="971600" y="2105451"/>
            <a:ext cx="6643911" cy="4364038"/>
          </a:xfrm>
        </p:spPr>
        <p:txBody>
          <a:bodyPr>
            <a:normAutofit/>
          </a:bodyPr>
          <a:lstStyle/>
          <a:p>
            <a:pPr algn="just"/>
            <a:r>
              <a:rPr lang="es-MX" sz="2000" dirty="0">
                <a:solidFill>
                  <a:srgbClr val="000000"/>
                </a:solidFill>
                <a:latin typeface="Trebuchet MS" charset="0"/>
              </a:rPr>
              <a:t>Hay alrededor de 10 millones de especies diferentes sobre la Tierra. </a:t>
            </a:r>
          </a:p>
          <a:p>
            <a:pPr algn="just"/>
            <a:endParaRPr lang="es-MX" sz="2000" dirty="0">
              <a:latin typeface="Trebuchet MS" charset="0"/>
            </a:endParaRPr>
          </a:p>
          <a:p>
            <a:pPr algn="just"/>
            <a:r>
              <a:rPr lang="es-MX" sz="2000" dirty="0">
                <a:solidFill>
                  <a:srgbClr val="000000"/>
                </a:solidFill>
                <a:latin typeface="Trebuchet MS" charset="0"/>
              </a:rPr>
              <a:t>Es difícil estudiar y comprender </a:t>
            </a:r>
          </a:p>
          <a:p>
            <a:pPr algn="just"/>
            <a:r>
              <a:rPr lang="es-MX" sz="2000" dirty="0">
                <a:solidFill>
                  <a:srgbClr val="000000"/>
                </a:solidFill>
                <a:latin typeface="Trebuchet MS" charset="0"/>
              </a:rPr>
              <a:t>las características, comportamiento</a:t>
            </a:r>
          </a:p>
          <a:p>
            <a:pPr algn="just"/>
            <a:r>
              <a:rPr lang="es-MX" sz="2000" dirty="0">
                <a:solidFill>
                  <a:srgbClr val="000000"/>
                </a:solidFill>
                <a:latin typeface="Trebuchet MS" charset="0"/>
              </a:rPr>
              <a:t>y evolución de todas las especies. </a:t>
            </a:r>
          </a:p>
          <a:p>
            <a:pPr algn="just"/>
            <a:endParaRPr lang="es-MX" sz="2000" dirty="0">
              <a:latin typeface="Trebuchet MS" charset="0"/>
            </a:endParaRPr>
          </a:p>
          <a:p>
            <a:pPr algn="just"/>
            <a:r>
              <a:rPr lang="es-MX" sz="2000" dirty="0">
                <a:solidFill>
                  <a:srgbClr val="000000"/>
                </a:solidFill>
                <a:latin typeface="Trebuchet MS" charset="0"/>
              </a:rPr>
              <a:t>Es por eso que se clasifican a los </a:t>
            </a:r>
          </a:p>
          <a:p>
            <a:pPr algn="just"/>
            <a:r>
              <a:rPr lang="es-MX" sz="2000" dirty="0">
                <a:solidFill>
                  <a:srgbClr val="000000"/>
                </a:solidFill>
                <a:latin typeface="Trebuchet MS" charset="0"/>
              </a:rPr>
              <a:t>seres vivos en grupos y subgrupos.</a:t>
            </a:r>
            <a:endParaRPr lang="es-ES" sz="2000" dirty="0">
              <a:solidFill>
                <a:srgbClr val="000000"/>
              </a:solidFill>
              <a:latin typeface="Trebuchet MS" charset="0"/>
            </a:endParaRPr>
          </a:p>
        </p:txBody>
      </p:sp>
      <p:pic>
        <p:nvPicPr>
          <p:cNvPr id="4" name="Imagen 3"/>
          <p:cNvPicPr>
            <a:picLocks noChangeAspect="1"/>
          </p:cNvPicPr>
          <p:nvPr/>
        </p:nvPicPr>
        <p:blipFill>
          <a:blip r:embed="rId3"/>
          <a:stretch>
            <a:fillRect/>
          </a:stretch>
        </p:blipFill>
        <p:spPr>
          <a:xfrm>
            <a:off x="4910064" y="2636912"/>
            <a:ext cx="3678270" cy="2545692"/>
          </a:xfrm>
          <a:prstGeom prst="rect">
            <a:avLst/>
          </a:prstGeom>
        </p:spPr>
      </p:pic>
    </p:spTree>
    <p:extLst>
      <p:ext uri="{BB962C8B-B14F-4D97-AF65-F5344CB8AC3E}">
        <p14:creationId xmlns:p14="http://schemas.microsoft.com/office/powerpoint/2010/main" val="3264423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texto 8"/>
          <p:cNvSpPr>
            <a:spLocks noGrp="1"/>
          </p:cNvSpPr>
          <p:nvPr>
            <p:ph type="body" idx="1"/>
          </p:nvPr>
        </p:nvSpPr>
        <p:spPr>
          <a:xfrm>
            <a:off x="571817" y="442118"/>
            <a:ext cx="3090672" cy="576262"/>
          </a:xfrm>
        </p:spPr>
        <p:txBody>
          <a:bodyPr/>
          <a:lstStyle/>
          <a:p>
            <a:r>
              <a:rPr lang="es-ES"/>
              <a:t>Autótrofa</a:t>
            </a:r>
          </a:p>
        </p:txBody>
      </p:sp>
      <p:sp>
        <p:nvSpPr>
          <p:cNvPr id="3" name="Subtítulo 2"/>
          <p:cNvSpPr>
            <a:spLocks noGrp="1"/>
          </p:cNvSpPr>
          <p:nvPr>
            <p:ph sz="half" idx="2"/>
          </p:nvPr>
        </p:nvSpPr>
        <p:spPr>
          <a:xfrm>
            <a:off x="491700" y="1065283"/>
            <a:ext cx="3090672" cy="3304117"/>
          </a:xfrm>
        </p:spPr>
        <p:txBody>
          <a:bodyPr>
            <a:normAutofit fontScale="92500"/>
          </a:bodyPr>
          <a:lstStyle/>
          <a:p>
            <a:pPr marL="0" indent="0" algn="just">
              <a:buNone/>
            </a:pPr>
            <a:r>
              <a:rPr lang="es-MX" sz="2000">
                <a:latin typeface="Trebuchet MS" charset="0"/>
              </a:rPr>
              <a:t> </a:t>
            </a:r>
            <a:r>
              <a:rPr lang="es-MX">
                <a:latin typeface="Trebuchet MS" charset="0"/>
              </a:rPr>
              <a:t>Sintetizan substancias orgánicas a partir de sustancias inorgánicas simple (H2O, CO2 y sales minerales), que toman del suelo y de la atmósfera, usando la energía del Sol (fotosíntesis) o mediante reacciones químicas.</a:t>
            </a:r>
            <a:br>
              <a:rPr lang="es-MX">
                <a:latin typeface="Trebuchet MS" charset="0"/>
              </a:rPr>
            </a:br>
            <a:endParaRPr lang="es-MX">
              <a:latin typeface="Trebuchet MS" charset="0"/>
            </a:endParaRPr>
          </a:p>
        </p:txBody>
      </p:sp>
      <p:sp>
        <p:nvSpPr>
          <p:cNvPr id="10" name="Marcador de texto 9"/>
          <p:cNvSpPr>
            <a:spLocks noGrp="1"/>
          </p:cNvSpPr>
          <p:nvPr>
            <p:ph type="body" sz="quarter" idx="3"/>
          </p:nvPr>
        </p:nvSpPr>
        <p:spPr>
          <a:xfrm>
            <a:off x="4716016" y="442118"/>
            <a:ext cx="3090672" cy="576262"/>
          </a:xfrm>
        </p:spPr>
        <p:txBody>
          <a:bodyPr/>
          <a:lstStyle/>
          <a:p>
            <a:r>
              <a:rPr lang="es-ES" dirty="0"/>
              <a:t>Heterótrofa</a:t>
            </a:r>
          </a:p>
        </p:txBody>
      </p:sp>
      <p:sp>
        <p:nvSpPr>
          <p:cNvPr id="11" name="Marcador de contenido 10"/>
          <p:cNvSpPr>
            <a:spLocks noGrp="1"/>
          </p:cNvSpPr>
          <p:nvPr>
            <p:ph sz="quarter" idx="4"/>
          </p:nvPr>
        </p:nvSpPr>
        <p:spPr>
          <a:xfrm>
            <a:off x="4543846" y="1065282"/>
            <a:ext cx="3090672" cy="3304117"/>
          </a:xfrm>
        </p:spPr>
        <p:txBody>
          <a:bodyPr/>
          <a:lstStyle/>
          <a:p>
            <a:pPr marL="0" indent="0" algn="just">
              <a:buNone/>
            </a:pPr>
            <a:r>
              <a:rPr lang="es-ES" dirty="0">
                <a:latin typeface="Trebuchet MS" charset="0"/>
              </a:rPr>
              <a:t>Necesitan alimentos procedentes de otros seres vivos. </a:t>
            </a:r>
          </a:p>
        </p:txBody>
      </p:sp>
      <p:pic>
        <p:nvPicPr>
          <p:cNvPr id="12" name="Imagen 11"/>
          <p:cNvPicPr>
            <a:picLocks noChangeAspect="1"/>
          </p:cNvPicPr>
          <p:nvPr/>
        </p:nvPicPr>
        <p:blipFill>
          <a:blip r:embed="rId3"/>
          <a:stretch>
            <a:fillRect/>
          </a:stretch>
        </p:blipFill>
        <p:spPr>
          <a:xfrm>
            <a:off x="499863" y="3622202"/>
            <a:ext cx="2743200" cy="3216402"/>
          </a:xfrm>
          <a:prstGeom prst="rect">
            <a:avLst/>
          </a:prstGeom>
        </p:spPr>
      </p:pic>
      <p:pic>
        <p:nvPicPr>
          <p:cNvPr id="13" name="Imagen 12"/>
          <p:cNvPicPr>
            <a:picLocks noChangeAspect="1"/>
          </p:cNvPicPr>
          <p:nvPr/>
        </p:nvPicPr>
        <p:blipFill>
          <a:blip r:embed="rId4"/>
          <a:stretch>
            <a:fillRect/>
          </a:stretch>
        </p:blipFill>
        <p:spPr>
          <a:xfrm>
            <a:off x="4490734" y="2338028"/>
            <a:ext cx="3143784" cy="4449295"/>
          </a:xfrm>
          <a:prstGeom prst="rect">
            <a:avLst/>
          </a:prstGeom>
        </p:spPr>
      </p:pic>
    </p:spTree>
    <p:extLst>
      <p:ext uri="{BB962C8B-B14F-4D97-AF65-F5344CB8AC3E}">
        <p14:creationId xmlns:p14="http://schemas.microsoft.com/office/powerpoint/2010/main" val="1643514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ipse 4"/>
          <p:cNvSpPr/>
          <p:nvPr/>
        </p:nvSpPr>
        <p:spPr>
          <a:xfrm>
            <a:off x="868721" y="875584"/>
            <a:ext cx="2063874" cy="208334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p:cNvSpPr txBox="1"/>
          <p:nvPr/>
        </p:nvSpPr>
        <p:spPr>
          <a:xfrm rot="10800000" flipV="1">
            <a:off x="1008872" y="1594091"/>
            <a:ext cx="1818139" cy="646331"/>
          </a:xfrm>
          <a:prstGeom prst="rect">
            <a:avLst/>
          </a:prstGeom>
        </p:spPr>
        <p:txBody>
          <a:bodyPr rtlCol="0">
            <a:spAutoFit/>
          </a:bodyPr>
          <a:lstStyle/>
          <a:p>
            <a:pPr algn="ctr"/>
            <a:r>
              <a:rPr lang="es-ES" b="1" dirty="0"/>
              <a:t>REINO MONERA</a:t>
            </a:r>
          </a:p>
        </p:txBody>
      </p:sp>
      <p:sp>
        <p:nvSpPr>
          <p:cNvPr id="7" name="Elipse 6"/>
          <p:cNvSpPr/>
          <p:nvPr/>
        </p:nvSpPr>
        <p:spPr>
          <a:xfrm>
            <a:off x="3402078" y="2489644"/>
            <a:ext cx="2102161" cy="203048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uadroTexto 7"/>
          <p:cNvSpPr txBox="1"/>
          <p:nvPr/>
        </p:nvSpPr>
        <p:spPr>
          <a:xfrm>
            <a:off x="3662573" y="3103838"/>
            <a:ext cx="1605542" cy="646331"/>
          </a:xfrm>
          <a:prstGeom prst="rect">
            <a:avLst/>
          </a:prstGeom>
        </p:spPr>
        <p:txBody>
          <a:bodyPr rtlCol="0">
            <a:spAutoFit/>
          </a:bodyPr>
          <a:lstStyle/>
          <a:p>
            <a:pPr algn="ctr"/>
            <a:r>
              <a:rPr lang="es-ES" b="1" dirty="0"/>
              <a:t>REINO </a:t>
            </a:r>
          </a:p>
          <a:p>
            <a:pPr algn="ctr"/>
            <a:r>
              <a:rPr lang="es-ES" b="1" dirty="0"/>
              <a:t>PROTISTA</a:t>
            </a:r>
          </a:p>
        </p:txBody>
      </p:sp>
      <p:sp>
        <p:nvSpPr>
          <p:cNvPr id="9" name="Elipse 8"/>
          <p:cNvSpPr/>
          <p:nvPr/>
        </p:nvSpPr>
        <p:spPr>
          <a:xfrm>
            <a:off x="6229153" y="3115651"/>
            <a:ext cx="2014285" cy="2023698"/>
          </a:xfrm>
          <a:prstGeom prst="ellipse">
            <a:avLst/>
          </a:prstGeom>
          <a:solidFill>
            <a:schemeClr val="accent1">
              <a:lumMod val="75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Elipse 9"/>
          <p:cNvSpPr/>
          <p:nvPr/>
        </p:nvSpPr>
        <p:spPr>
          <a:xfrm>
            <a:off x="5499002" y="119840"/>
            <a:ext cx="2188586" cy="207040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Elipse 10"/>
          <p:cNvSpPr/>
          <p:nvPr/>
        </p:nvSpPr>
        <p:spPr>
          <a:xfrm>
            <a:off x="669370" y="3534104"/>
            <a:ext cx="1907848" cy="200398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CuadroTexto 11"/>
          <p:cNvSpPr txBox="1"/>
          <p:nvPr/>
        </p:nvSpPr>
        <p:spPr>
          <a:xfrm>
            <a:off x="6545688" y="3750169"/>
            <a:ext cx="1381215" cy="646331"/>
          </a:xfrm>
          <a:prstGeom prst="rect">
            <a:avLst/>
          </a:prstGeom>
        </p:spPr>
        <p:txBody>
          <a:bodyPr rtlCol="0">
            <a:spAutoFit/>
          </a:bodyPr>
          <a:lstStyle/>
          <a:p>
            <a:pPr algn="ctr"/>
            <a:r>
              <a:rPr lang="es-ES" b="1" dirty="0"/>
              <a:t>REINO FUNGI</a:t>
            </a:r>
          </a:p>
        </p:txBody>
      </p:sp>
      <p:sp>
        <p:nvSpPr>
          <p:cNvPr id="13" name="CuadroTexto 12"/>
          <p:cNvSpPr txBox="1"/>
          <p:nvPr/>
        </p:nvSpPr>
        <p:spPr>
          <a:xfrm>
            <a:off x="5942546" y="814015"/>
            <a:ext cx="1301498" cy="646331"/>
          </a:xfrm>
          <a:prstGeom prst="rect">
            <a:avLst/>
          </a:prstGeom>
        </p:spPr>
        <p:txBody>
          <a:bodyPr rtlCol="0">
            <a:spAutoFit/>
          </a:bodyPr>
          <a:lstStyle/>
          <a:p>
            <a:pPr algn="ctr"/>
            <a:r>
              <a:rPr lang="es-ES" b="1" dirty="0"/>
              <a:t>REINO PLANTAE</a:t>
            </a:r>
          </a:p>
        </p:txBody>
      </p:sp>
      <p:sp>
        <p:nvSpPr>
          <p:cNvPr id="14" name="CuadroTexto 13"/>
          <p:cNvSpPr txBox="1"/>
          <p:nvPr/>
        </p:nvSpPr>
        <p:spPr>
          <a:xfrm>
            <a:off x="811443" y="4130519"/>
            <a:ext cx="1765775" cy="646331"/>
          </a:xfrm>
          <a:prstGeom prst="rect">
            <a:avLst/>
          </a:prstGeom>
        </p:spPr>
        <p:txBody>
          <a:bodyPr rtlCol="0">
            <a:spAutoFit/>
          </a:bodyPr>
          <a:lstStyle/>
          <a:p>
            <a:pPr algn="ctr"/>
            <a:r>
              <a:rPr lang="es-ES" b="1" dirty="0"/>
              <a:t>REINO ANIMALIA</a:t>
            </a:r>
          </a:p>
        </p:txBody>
      </p:sp>
    </p:spTree>
    <p:extLst>
      <p:ext uri="{BB962C8B-B14F-4D97-AF65-F5344CB8AC3E}">
        <p14:creationId xmlns:p14="http://schemas.microsoft.com/office/powerpoint/2010/main" val="3379187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49373" y="620688"/>
            <a:ext cx="5683600" cy="990625"/>
          </a:xfrm>
          <a:noFill/>
        </p:spPr>
        <p:txBody>
          <a:bodyPr>
            <a:normAutofit fontScale="90000"/>
          </a:bodyPr>
          <a:lstStyle/>
          <a:p>
            <a:r>
              <a:rPr lang="es-ES" b="1" dirty="0">
                <a:solidFill>
                  <a:srgbClr val="92D050"/>
                </a:solidFill>
              </a:rPr>
              <a:t>REINO MONERA</a:t>
            </a:r>
          </a:p>
        </p:txBody>
      </p:sp>
      <p:sp>
        <p:nvSpPr>
          <p:cNvPr id="4" name="Subtítulo 3"/>
          <p:cNvSpPr>
            <a:spLocks noGrp="1"/>
          </p:cNvSpPr>
          <p:nvPr>
            <p:ph type="subTitle" idx="1"/>
          </p:nvPr>
        </p:nvSpPr>
        <p:spPr>
          <a:xfrm>
            <a:off x="179512" y="1625838"/>
            <a:ext cx="4827513" cy="4121943"/>
          </a:xfrm>
        </p:spPr>
        <p:txBody>
          <a:bodyPr>
            <a:normAutofit/>
          </a:bodyPr>
          <a:lstStyle/>
          <a:p>
            <a:pPr algn="just"/>
            <a:r>
              <a:rPr lang="es-MX" sz="2000" dirty="0">
                <a:latin typeface="Trebuchet MS" charset="0"/>
              </a:rPr>
              <a:t>Estas bacterias o microorganismos no poseen, en su estructura celular, un núcleo claramente definido, lo cual los enfrenta al resto de los seres vivos que cuentan con un núcleo bien marcado en su estructura celular, donde se guarda el material genético y recubierto por una membrana protectora. </a:t>
            </a:r>
          </a:p>
          <a:p>
            <a:pPr algn="just"/>
            <a:r>
              <a:rPr lang="es-MX" sz="2000" dirty="0">
                <a:latin typeface="Trebuchet MS" charset="0"/>
              </a:rPr>
              <a:t>Tampoco cuentan con otros elementos comunes al resto de los seres vivos como las mitocondrias.</a:t>
            </a:r>
            <a:endParaRPr lang="es-ES" sz="2000" dirty="0">
              <a:latin typeface="Trebuchet MS" charset="0"/>
            </a:endParaRPr>
          </a:p>
        </p:txBody>
      </p:sp>
      <p:pic>
        <p:nvPicPr>
          <p:cNvPr id="5" name="Imagen 4"/>
          <p:cNvPicPr>
            <a:picLocks noChangeAspect="1"/>
          </p:cNvPicPr>
          <p:nvPr/>
        </p:nvPicPr>
        <p:blipFill>
          <a:blip r:embed="rId3"/>
          <a:stretch>
            <a:fillRect/>
          </a:stretch>
        </p:blipFill>
        <p:spPr>
          <a:xfrm>
            <a:off x="4929562" y="2420888"/>
            <a:ext cx="4249396" cy="2051704"/>
          </a:xfrm>
          <a:prstGeom prst="rect">
            <a:avLst/>
          </a:prstGeom>
        </p:spPr>
      </p:pic>
    </p:spTree>
    <p:extLst>
      <p:ext uri="{BB962C8B-B14F-4D97-AF65-F5344CB8AC3E}">
        <p14:creationId xmlns:p14="http://schemas.microsoft.com/office/powerpoint/2010/main" val="2356390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467544" y="1223198"/>
            <a:ext cx="8568951" cy="1850002"/>
          </a:xfrm>
        </p:spPr>
        <p:txBody>
          <a:bodyPr>
            <a:normAutofit/>
          </a:bodyPr>
          <a:lstStyle/>
          <a:p>
            <a:pPr algn="just"/>
            <a:r>
              <a:rPr lang="es-MX" sz="2000" dirty="0">
                <a:latin typeface="Trebuchet MS" charset="0"/>
              </a:rPr>
              <a:t>Son los organismos con las células más sencillas. Se encuentran bacterias en casi todos los sitios, en la tierra, aire, agua y como parásitos de otros seres vivos. Pueden ser </a:t>
            </a:r>
            <a:r>
              <a:rPr lang="es-MX" sz="2000" b="1" dirty="0">
                <a:latin typeface="Trebuchet MS" charset="0"/>
              </a:rPr>
              <a:t>autótrofas</a:t>
            </a:r>
            <a:r>
              <a:rPr lang="es-MX" sz="2000" dirty="0">
                <a:latin typeface="Trebuchet MS" charset="0"/>
              </a:rPr>
              <a:t> o </a:t>
            </a:r>
            <a:r>
              <a:rPr lang="es-MX" sz="2000" b="1" dirty="0">
                <a:latin typeface="Trebuchet MS" charset="0"/>
              </a:rPr>
              <a:t>heterótrofas</a:t>
            </a:r>
            <a:r>
              <a:rPr lang="es-MX" sz="2000" dirty="0">
                <a:latin typeface="Trebuchet MS" charset="0"/>
              </a:rPr>
              <a:t>.</a:t>
            </a:r>
            <a:endParaRPr lang="es-ES" sz="2000" dirty="0">
              <a:latin typeface="Trebuchet MS" charset="0"/>
            </a:endParaRPr>
          </a:p>
        </p:txBody>
      </p:sp>
      <p:sp>
        <p:nvSpPr>
          <p:cNvPr id="5" name="CuadroTexto 4"/>
          <p:cNvSpPr txBox="1"/>
          <p:nvPr/>
        </p:nvSpPr>
        <p:spPr>
          <a:xfrm>
            <a:off x="2555776" y="761533"/>
            <a:ext cx="3287994" cy="461665"/>
          </a:xfrm>
          <a:prstGeom prst="rect">
            <a:avLst/>
          </a:prstGeom>
        </p:spPr>
        <p:txBody>
          <a:bodyPr rtlCol="0">
            <a:spAutoFit/>
          </a:bodyPr>
          <a:lstStyle/>
          <a:p>
            <a:pPr algn="ctr"/>
            <a:r>
              <a:rPr lang="es-ES" sz="2400" b="1" dirty="0"/>
              <a:t>BACTERIAS</a:t>
            </a:r>
          </a:p>
        </p:txBody>
      </p:sp>
      <p:pic>
        <p:nvPicPr>
          <p:cNvPr id="6" name="Imagen 5"/>
          <p:cNvPicPr>
            <a:picLocks noChangeAspect="1"/>
          </p:cNvPicPr>
          <p:nvPr/>
        </p:nvPicPr>
        <p:blipFill>
          <a:blip r:embed="rId3"/>
          <a:stretch>
            <a:fillRect/>
          </a:stretch>
        </p:blipFill>
        <p:spPr>
          <a:xfrm>
            <a:off x="1777450" y="2132856"/>
            <a:ext cx="4066320" cy="3384376"/>
          </a:xfrm>
          <a:prstGeom prst="rect">
            <a:avLst/>
          </a:prstGeom>
        </p:spPr>
      </p:pic>
    </p:spTree>
    <p:extLst>
      <p:ext uri="{BB962C8B-B14F-4D97-AF65-F5344CB8AC3E}">
        <p14:creationId xmlns:p14="http://schemas.microsoft.com/office/powerpoint/2010/main" val="619819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144912" y="488235"/>
            <a:ext cx="5619410" cy="957233"/>
          </a:xfrm>
        </p:spPr>
        <p:txBody>
          <a:bodyPr>
            <a:normAutofit fontScale="90000"/>
          </a:bodyPr>
          <a:lstStyle/>
          <a:p>
            <a:r>
              <a:rPr lang="es-ES" b="1" dirty="0">
                <a:solidFill>
                  <a:srgbClr val="FFFF00"/>
                </a:solidFill>
              </a:rPr>
              <a:t>REINO PROTISTA</a:t>
            </a:r>
            <a:endParaRPr lang="es-ES" b="1" dirty="0"/>
          </a:p>
        </p:txBody>
      </p:sp>
      <p:sp>
        <p:nvSpPr>
          <p:cNvPr id="3" name="Subtítulo 2"/>
          <p:cNvSpPr>
            <a:spLocks noGrp="1"/>
          </p:cNvSpPr>
          <p:nvPr>
            <p:ph type="subTitle" idx="1"/>
          </p:nvPr>
        </p:nvSpPr>
        <p:spPr>
          <a:xfrm>
            <a:off x="4211960" y="1453896"/>
            <a:ext cx="4161223" cy="4526719"/>
          </a:xfrm>
        </p:spPr>
        <p:txBody>
          <a:bodyPr>
            <a:normAutofit/>
          </a:bodyPr>
          <a:lstStyle/>
          <a:p>
            <a:pPr algn="just"/>
            <a:r>
              <a:rPr lang="es-MX" dirty="0">
                <a:solidFill>
                  <a:srgbClr val="000000"/>
                </a:solidFill>
                <a:latin typeface="Trebuchet MS" charset="0"/>
              </a:rPr>
              <a:t>El Reino Protista está conformado por un grupo de organismos que presentaban un conjunto de características que impedían colocarlos en los reinos ya existentes de una manera plenamente definida. Esto se debe a que algunos protistas pueden parecerse y actuar como individuos del reino plantas, otros protistas pueden parecerse y actuar como organismos del reino animal, pero los organismos del r</a:t>
            </a:r>
            <a:r>
              <a:rPr lang="es-MX" sz="2000" dirty="0">
                <a:solidFill>
                  <a:srgbClr val="000000"/>
                </a:solidFill>
                <a:latin typeface="Trebuchet MS" charset="0"/>
              </a:rPr>
              <a:t>eino protista no son ni animales ni plantas.</a:t>
            </a:r>
            <a:endParaRPr lang="es-ES" sz="2000" dirty="0">
              <a:solidFill>
                <a:srgbClr val="000000"/>
              </a:solidFill>
              <a:latin typeface="Trebuchet MS" charset="0"/>
            </a:endParaRPr>
          </a:p>
        </p:txBody>
      </p:sp>
      <p:pic>
        <p:nvPicPr>
          <p:cNvPr id="5" name="Imagen 4"/>
          <p:cNvPicPr>
            <a:picLocks noChangeAspect="1"/>
          </p:cNvPicPr>
          <p:nvPr/>
        </p:nvPicPr>
        <p:blipFill>
          <a:blip r:embed="rId3"/>
          <a:stretch>
            <a:fillRect/>
          </a:stretch>
        </p:blipFill>
        <p:spPr>
          <a:xfrm>
            <a:off x="620015" y="1577921"/>
            <a:ext cx="3049795" cy="2001645"/>
          </a:xfrm>
          <a:prstGeom prst="rect">
            <a:avLst/>
          </a:prstGeom>
        </p:spPr>
      </p:pic>
      <p:pic>
        <p:nvPicPr>
          <p:cNvPr id="6" name="Imagen 5"/>
          <p:cNvPicPr>
            <a:picLocks noChangeAspect="1"/>
          </p:cNvPicPr>
          <p:nvPr/>
        </p:nvPicPr>
        <p:blipFill>
          <a:blip r:embed="rId4"/>
          <a:stretch>
            <a:fillRect/>
          </a:stretch>
        </p:blipFill>
        <p:spPr>
          <a:xfrm>
            <a:off x="1043608" y="3712019"/>
            <a:ext cx="3048698" cy="1649560"/>
          </a:xfrm>
          <a:prstGeom prst="rect">
            <a:avLst/>
          </a:prstGeom>
        </p:spPr>
      </p:pic>
    </p:spTree>
    <p:extLst>
      <p:ext uri="{BB962C8B-B14F-4D97-AF65-F5344CB8AC3E}">
        <p14:creationId xmlns:p14="http://schemas.microsoft.com/office/powerpoint/2010/main" val="2287109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246174" y="674104"/>
            <a:ext cx="1741680" cy="633412"/>
          </a:xfrm>
        </p:spPr>
        <p:txBody>
          <a:bodyPr/>
          <a:lstStyle/>
          <a:p>
            <a:r>
              <a:rPr lang="es-ES" sz="2400"/>
              <a:t>ALGAS</a:t>
            </a:r>
          </a:p>
        </p:txBody>
      </p:sp>
      <p:pic>
        <p:nvPicPr>
          <p:cNvPr id="5" name="Imagen 4"/>
          <p:cNvPicPr>
            <a:picLocks noChangeAspect="1"/>
          </p:cNvPicPr>
          <p:nvPr/>
        </p:nvPicPr>
        <p:blipFill>
          <a:blip r:embed="rId3"/>
          <a:stretch>
            <a:fillRect/>
          </a:stretch>
        </p:blipFill>
        <p:spPr>
          <a:xfrm>
            <a:off x="5373969" y="1262409"/>
            <a:ext cx="3770031" cy="3770031"/>
          </a:xfrm>
          <a:prstGeom prst="rect">
            <a:avLst/>
          </a:prstGeom>
        </p:spPr>
      </p:pic>
      <p:sp>
        <p:nvSpPr>
          <p:cNvPr id="4" name="CuadroTexto 3"/>
          <p:cNvSpPr txBox="1"/>
          <p:nvPr/>
        </p:nvSpPr>
        <p:spPr>
          <a:xfrm>
            <a:off x="92095" y="1124744"/>
            <a:ext cx="5611633" cy="1754326"/>
          </a:xfrm>
          <a:prstGeom prst="rect">
            <a:avLst/>
          </a:prstGeom>
        </p:spPr>
        <p:txBody>
          <a:bodyPr rtlCol="0">
            <a:spAutoFit/>
          </a:bodyPr>
          <a:lstStyle/>
          <a:p>
            <a:pPr algn="just"/>
            <a:r>
              <a:rPr lang="es-MX" dirty="0">
                <a:latin typeface="Arial" charset="0"/>
                <a:cs typeface="Arial" charset="0"/>
              </a:rPr>
              <a:t>Son un grupo de organismos autótrofos que pueden ser unicelulares o multicelulares. </a:t>
            </a:r>
          </a:p>
          <a:p>
            <a:pPr algn="just"/>
            <a:r>
              <a:rPr lang="es-MX" dirty="0">
                <a:latin typeface="Arial" charset="0"/>
                <a:cs typeface="Arial" charset="0"/>
              </a:rPr>
              <a:t>Suelen ser verdes y pueden crear su propia comida gracias a la fotosíntesis, como las plantas. </a:t>
            </a:r>
          </a:p>
          <a:p>
            <a:pPr algn="just"/>
            <a:r>
              <a:rPr lang="es-MX" dirty="0">
                <a:latin typeface="Arial" charset="0"/>
                <a:cs typeface="Arial" charset="0"/>
              </a:rPr>
              <a:t>Están formados por células no especializadas y carecen de órganos.</a:t>
            </a:r>
            <a:endParaRPr lang="es-ES" dirty="0">
              <a:latin typeface="Arial" charset="0"/>
              <a:cs typeface="Arial" charset="0"/>
            </a:endParaRPr>
          </a:p>
        </p:txBody>
      </p:sp>
      <p:pic>
        <p:nvPicPr>
          <p:cNvPr id="6" name="Imagen 5"/>
          <p:cNvPicPr>
            <a:picLocks noChangeAspect="1"/>
          </p:cNvPicPr>
          <p:nvPr/>
        </p:nvPicPr>
        <p:blipFill>
          <a:blip r:embed="rId4"/>
          <a:stretch>
            <a:fillRect/>
          </a:stretch>
        </p:blipFill>
        <p:spPr>
          <a:xfrm>
            <a:off x="2246174" y="2636912"/>
            <a:ext cx="1914228" cy="3408146"/>
          </a:xfrm>
          <a:prstGeom prst="rect">
            <a:avLst/>
          </a:prstGeom>
        </p:spPr>
      </p:pic>
    </p:spTree>
    <p:extLst>
      <p:ext uri="{BB962C8B-B14F-4D97-AF65-F5344CB8AC3E}">
        <p14:creationId xmlns:p14="http://schemas.microsoft.com/office/powerpoint/2010/main" val="123579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3568" y="62607"/>
            <a:ext cx="8346999" cy="1646302"/>
          </a:xfrm>
        </p:spPr>
        <p:txBody>
          <a:bodyPr>
            <a:normAutofit fontScale="90000"/>
          </a:bodyPr>
          <a:lstStyle/>
          <a:p>
            <a:pPr algn="ctr"/>
            <a:r>
              <a:rPr lang="es-ES" dirty="0">
                <a:solidFill>
                  <a:srgbClr val="FFC000"/>
                </a:solidFill>
                <a:latin typeface="Trebuchet MS" charset="0"/>
              </a:rPr>
              <a:t>REINO FUNGI </a:t>
            </a:r>
            <a:br>
              <a:rPr lang="es-ES" dirty="0">
                <a:solidFill>
                  <a:srgbClr val="FFC000"/>
                </a:solidFill>
                <a:latin typeface="Trebuchet MS" charset="0"/>
              </a:rPr>
            </a:br>
            <a:r>
              <a:rPr lang="es-ES" dirty="0">
                <a:solidFill>
                  <a:srgbClr val="FFC000"/>
                </a:solidFill>
                <a:latin typeface="Trebuchet MS" charset="0"/>
              </a:rPr>
              <a:t>(DE LOS HONGOS)</a:t>
            </a:r>
          </a:p>
        </p:txBody>
      </p:sp>
      <p:sp>
        <p:nvSpPr>
          <p:cNvPr id="3" name="Subtítulo 2"/>
          <p:cNvSpPr>
            <a:spLocks noGrp="1"/>
          </p:cNvSpPr>
          <p:nvPr>
            <p:ph type="subTitle" idx="1"/>
          </p:nvPr>
        </p:nvSpPr>
        <p:spPr>
          <a:xfrm>
            <a:off x="4211960" y="1722593"/>
            <a:ext cx="4385549" cy="4733925"/>
          </a:xfrm>
        </p:spPr>
        <p:txBody>
          <a:bodyPr>
            <a:normAutofit/>
          </a:bodyPr>
          <a:lstStyle/>
          <a:p>
            <a:pPr algn="just"/>
            <a:r>
              <a:rPr lang="es-MX" sz="2000" dirty="0">
                <a:latin typeface="Trebuchet MS" charset="0"/>
              </a:rPr>
              <a:t>Los hongos son un grupo de organismos que incluye a los mohos, setas y levaduras. </a:t>
            </a:r>
          </a:p>
          <a:p>
            <a:pPr algn="just"/>
            <a:r>
              <a:rPr lang="es-MX" sz="2000" dirty="0">
                <a:latin typeface="Trebuchet MS" charset="0"/>
              </a:rPr>
              <a:t>Durante muchos años, se creía que eran plantas. Actualmente se sabe que los hongos son diferentes de las plantas por varias razones: </a:t>
            </a:r>
          </a:p>
          <a:p>
            <a:pPr marL="285750" indent="-285750" algn="just">
              <a:buFont typeface="Arial" panose="020B0604020202020204" pitchFamily="34" charset="0"/>
              <a:buChar char="•"/>
            </a:pPr>
            <a:r>
              <a:rPr lang="es-MX" sz="2000" dirty="0">
                <a:latin typeface="Trebuchet MS" charset="0"/>
              </a:rPr>
              <a:t>No tienen raíces ni hojas. </a:t>
            </a:r>
          </a:p>
          <a:p>
            <a:pPr marL="285750" indent="-285750" algn="just">
              <a:buFont typeface="Arial" panose="020B0604020202020204" pitchFamily="34" charset="0"/>
              <a:buChar char="•"/>
            </a:pPr>
            <a:r>
              <a:rPr lang="es-MX" sz="2000" dirty="0">
                <a:latin typeface="Trebuchet MS" charset="0"/>
              </a:rPr>
              <a:t>No tiene clorofila y no pueden fabricar su propio alimento mediante la fotosíntesis. Son heterótrofos. </a:t>
            </a:r>
          </a:p>
          <a:p>
            <a:pPr marL="285750" indent="-285750" algn="just">
              <a:buFont typeface="Arial" panose="020B0604020202020204" pitchFamily="34" charset="0"/>
              <a:buChar char="•"/>
            </a:pPr>
            <a:r>
              <a:rPr lang="es-MX" sz="2000" dirty="0">
                <a:latin typeface="Trebuchet MS" charset="0"/>
              </a:rPr>
              <a:t>Se reproducen por esporas ( son como pequeñas semillas).</a:t>
            </a:r>
            <a:r>
              <a:rPr lang="es-MX" dirty="0">
                <a:latin typeface="Trebuchet MS" charset="0"/>
              </a:rPr>
              <a:t> </a:t>
            </a:r>
            <a:endParaRPr lang="es-ES" dirty="0">
              <a:latin typeface="Trebuchet MS" charset="0"/>
            </a:endParaRPr>
          </a:p>
          <a:p>
            <a:pPr algn="just"/>
            <a:endParaRPr lang="es-ES" dirty="0"/>
          </a:p>
        </p:txBody>
      </p:sp>
      <p:pic>
        <p:nvPicPr>
          <p:cNvPr id="4" name="Imagen 3"/>
          <p:cNvPicPr>
            <a:picLocks noChangeAspect="1"/>
          </p:cNvPicPr>
          <p:nvPr/>
        </p:nvPicPr>
        <p:blipFill>
          <a:blip r:embed="rId3"/>
          <a:stretch>
            <a:fillRect/>
          </a:stretch>
        </p:blipFill>
        <p:spPr>
          <a:xfrm>
            <a:off x="0" y="1916832"/>
            <a:ext cx="3920456" cy="3216433"/>
          </a:xfrm>
          <a:prstGeom prst="rect">
            <a:avLst/>
          </a:prstGeom>
        </p:spPr>
      </p:pic>
    </p:spTree>
    <p:extLst>
      <p:ext uri="{BB962C8B-B14F-4D97-AF65-F5344CB8AC3E}">
        <p14:creationId xmlns:p14="http://schemas.microsoft.com/office/powerpoint/2010/main" val="3512304204"/>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Vapor Trail</Template>
  <TotalTime>115</TotalTime>
  <Words>709</Words>
  <Application>Microsoft Office PowerPoint</Application>
  <PresentationFormat>Presentación en pantalla (4:3)</PresentationFormat>
  <Paragraphs>101</Paragraphs>
  <Slides>15</Slides>
  <Notes>15</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Vapor Trail</vt:lpstr>
      <vt:lpstr>Presentación de PowerPoint</vt:lpstr>
      <vt:lpstr>Clasificación de los seres vivos</vt:lpstr>
      <vt:lpstr>Presentación de PowerPoint</vt:lpstr>
      <vt:lpstr>Presentación de PowerPoint</vt:lpstr>
      <vt:lpstr>REINO MONERA</vt:lpstr>
      <vt:lpstr>Presentación de PowerPoint</vt:lpstr>
      <vt:lpstr>REINO PROTISTA</vt:lpstr>
      <vt:lpstr>Presentación de PowerPoint</vt:lpstr>
      <vt:lpstr>REINO FUNGI  (DE LOS HONGOS)</vt:lpstr>
      <vt:lpstr>Presentación de PowerPoint</vt:lpstr>
      <vt:lpstr>REINO PLANTE  (DEL LAS PLANTAS)</vt:lpstr>
      <vt:lpstr>Presentación de PowerPoint</vt:lpstr>
      <vt:lpstr>REINO ANIMALIA  (DE LOS ANIMALES)</vt:lpstr>
      <vt:lpstr>Presentación de PowerPoint</vt:lpstr>
      <vt:lpstr>REINOS DE LO SERES VIVOS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 DE APRENIZAJE I Búsqueda, veracidad y seguridad de la información.</dc:title>
  <dc:creator>CASA</dc:creator>
  <cp:lastModifiedBy>Usuario</cp:lastModifiedBy>
  <cp:revision>18</cp:revision>
  <dcterms:created xsi:type="dcterms:W3CDTF">2012-08-30T07:06:53Z</dcterms:created>
  <dcterms:modified xsi:type="dcterms:W3CDTF">2015-03-11T18:07:33Z</dcterms:modified>
</cp:coreProperties>
</file>