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8F85-D43C-49B3-9617-9D2504CDB462}" type="datetimeFigureOut">
              <a:rPr lang="es-ES"/>
              <a:t>07/10/2014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607F9-A22D-4F9D-84F8-49ACCCE94D9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20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82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46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1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60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63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73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07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607F9-A22D-4F9D-84F8-49ACCCE94D92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85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07/10/2014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-161925"/>
            <a:ext cx="12212165" cy="86219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10678868_10202889373295495_28433097422817988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20000">
            <a:off x="453918" y="62518"/>
            <a:ext cx="2743200" cy="403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 descr="10665119_10202889372255469_796767771868878727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871" y="-222641"/>
            <a:ext cx="2743200" cy="4012834"/>
          </a:xfrm>
          <a:prstGeom prst="rect">
            <a:avLst/>
          </a:prstGeom>
        </p:spPr>
      </p:pic>
      <p:pic>
        <p:nvPicPr>
          <p:cNvPr id="7" name="Imagen 6" descr="396803_2429957428458_755015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40000">
            <a:off x="713660" y="3075770"/>
            <a:ext cx="3130214" cy="4172305"/>
          </a:xfrm>
          <a:prstGeom prst="rect">
            <a:avLst/>
          </a:prstGeom>
        </p:spPr>
      </p:pic>
      <p:pic>
        <p:nvPicPr>
          <p:cNvPr id="9" name="Imagen 8" descr="10420064_10202889376295570_5307379650954469636_n.jpg"/>
          <p:cNvPicPr>
            <a:picLocks noChangeAspect="1"/>
          </p:cNvPicPr>
          <p:nvPr/>
        </p:nvPicPr>
        <p:blipFill>
          <a:blip r:embed="rId7"/>
          <a:srcRect l="5795" t="21940" r="5524" b="-157"/>
          <a:stretch>
            <a:fillRect/>
          </a:stretch>
        </p:blipFill>
        <p:spPr>
          <a:xfrm rot="11100000">
            <a:off x="5561441" y="97045"/>
            <a:ext cx="3588418" cy="3552781"/>
          </a:xfrm>
          <a:prstGeom prst="rect">
            <a:avLst/>
          </a:prstGeom>
        </p:spPr>
      </p:pic>
      <p:pic>
        <p:nvPicPr>
          <p:cNvPr id="8" name="Imagen 7" descr="599424_10201139200142260_260825530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4506510" y="3325568"/>
            <a:ext cx="4566341" cy="3427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1653291_10202889378135616_9085666374382024106_n.jpg"/>
          <p:cNvPicPr>
            <a:picLocks noChangeAspect="1"/>
          </p:cNvPicPr>
          <p:nvPr/>
        </p:nvPicPr>
        <p:blipFill>
          <a:blip r:embed="rId9"/>
          <a:srcRect l="-2" t="22304" r="5994" b="80"/>
          <a:stretch>
            <a:fillRect/>
          </a:stretch>
        </p:blipFill>
        <p:spPr>
          <a:xfrm rot="10620000">
            <a:off x="8452515" y="186694"/>
            <a:ext cx="3342708" cy="3360071"/>
          </a:xfrm>
          <a:prstGeom prst="rect">
            <a:avLst/>
          </a:prstGeom>
        </p:spPr>
      </p:pic>
      <p:pic>
        <p:nvPicPr>
          <p:cNvPr id="11" name="Imagen 10" descr="10699086_717204341650564_1701416506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8720" y="3382691"/>
            <a:ext cx="23145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177800"/>
            <a:ext cx="12183734" cy="7974013"/>
          </a:xfrm>
          <a:prstGeom prst="rect">
            <a:avLst/>
          </a:prstGeom>
        </p:spPr>
      </p:pic>
      <p:pic>
        <p:nvPicPr>
          <p:cNvPr id="3" name="Imagen 2" descr="208939_3316403869065_155355284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">
            <a:off x="-202880" y="150171"/>
            <a:ext cx="3358267" cy="2517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205801_4319572667658_234714310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515" y="-105624"/>
            <a:ext cx="3727307" cy="279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1175414_10202889375175542_713776314704568419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040000">
            <a:off x="7357450" y="-684715"/>
            <a:ext cx="2743200" cy="3867697"/>
          </a:xfrm>
          <a:prstGeom prst="rect">
            <a:avLst/>
          </a:prstGeom>
        </p:spPr>
      </p:pic>
      <p:pic>
        <p:nvPicPr>
          <p:cNvPr id="6" name="Imagen 5" descr="10420391_10202889377895610_3066797669516094090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940000">
            <a:off x="9405676" y="280502"/>
            <a:ext cx="2743200" cy="3838880"/>
          </a:xfrm>
          <a:prstGeom prst="rect">
            <a:avLst/>
          </a:prstGeom>
        </p:spPr>
      </p:pic>
      <p:pic>
        <p:nvPicPr>
          <p:cNvPr id="7" name="Imagen 6" descr="998365_10200125400477902_1957050715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738" y="2395263"/>
            <a:ext cx="3773437" cy="2834123"/>
          </a:xfrm>
          <a:prstGeom prst="rect">
            <a:avLst/>
          </a:prstGeom>
        </p:spPr>
      </p:pic>
      <p:pic>
        <p:nvPicPr>
          <p:cNvPr id="8" name="Imagen 7" descr="179722_3244812799333_1056287248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201" y="1983252"/>
            <a:ext cx="4275657" cy="3208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10455805_10202889367335346_6953873338105985562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0558" y="3890963"/>
            <a:ext cx="3353042" cy="3019425"/>
          </a:xfrm>
          <a:prstGeom prst="rect">
            <a:avLst/>
          </a:prstGeom>
        </p:spPr>
      </p:pic>
      <p:pic>
        <p:nvPicPr>
          <p:cNvPr id="11" name="Imagen 10" descr="734519_4280482690433_788057819_n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140000">
            <a:off x="-4982" y="4547869"/>
            <a:ext cx="3394946" cy="2549469"/>
          </a:xfrm>
          <a:prstGeom prst="rect">
            <a:avLst/>
          </a:prstGeom>
        </p:spPr>
      </p:pic>
      <p:pic>
        <p:nvPicPr>
          <p:cNvPr id="9" name="Imagen 8" descr="10274125_665384490183539_3596713037744351928_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4863" y="4298845"/>
            <a:ext cx="3722182" cy="2746767"/>
          </a:xfrm>
          <a:prstGeom prst="rect">
            <a:avLst/>
          </a:prstGeom>
        </p:spPr>
      </p:pic>
      <p:pic>
        <p:nvPicPr>
          <p:cNvPr id="12" name="Imagen 11" descr="1234744_10200640622598133_2080944438_n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">
            <a:off x="6783355" y="2737096"/>
            <a:ext cx="3212295" cy="24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42" y="-155751"/>
            <a:ext cx="12166601" cy="7402178"/>
          </a:xfrm>
          <a:prstGeom prst="rect">
            <a:avLst/>
          </a:prstGeom>
        </p:spPr>
      </p:pic>
      <p:pic>
        <p:nvPicPr>
          <p:cNvPr id="5" name="Imagen 4" descr="10687165_10202889381255694_140369297801399353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040000">
            <a:off x="1653411" y="-1012010"/>
            <a:ext cx="4180364" cy="5605791"/>
          </a:xfrm>
          <a:prstGeom prst="rect">
            <a:avLst/>
          </a:prstGeom>
        </p:spPr>
      </p:pic>
      <p:pic>
        <p:nvPicPr>
          <p:cNvPr id="3" name="Imagen 2" descr="10606080_10202889380615678_5650765683885183567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80000">
            <a:off x="5462637" y="25771"/>
            <a:ext cx="5146039" cy="3382896"/>
          </a:xfrm>
          <a:prstGeom prst="rect">
            <a:avLst/>
          </a:prstGeom>
        </p:spPr>
      </p:pic>
      <p:pic>
        <p:nvPicPr>
          <p:cNvPr id="4" name="Imagen 3" descr="10606274_10202889380935686_869952931641478509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260000">
            <a:off x="2341976" y="3065390"/>
            <a:ext cx="5126468" cy="43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649" y="-109621"/>
            <a:ext cx="12135903" cy="6784975"/>
          </a:xfrm>
          <a:prstGeom prst="rect">
            <a:avLst/>
          </a:prstGeom>
        </p:spPr>
      </p:pic>
      <p:pic>
        <p:nvPicPr>
          <p:cNvPr id="6" name="Imagen 5" descr="1966760_10202889384535776_6855404146281773478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200" y="3187700"/>
            <a:ext cx="4806160" cy="3332539"/>
          </a:xfrm>
          <a:prstGeom prst="rect">
            <a:avLst/>
          </a:prstGeom>
        </p:spPr>
      </p:pic>
      <p:pic>
        <p:nvPicPr>
          <p:cNvPr id="3" name="Imagen 2" descr="1622628_10202889382735731_4383436054555869368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540000">
            <a:off x="639746" y="-202060"/>
            <a:ext cx="3019682" cy="4063098"/>
          </a:xfrm>
          <a:prstGeom prst="rect">
            <a:avLst/>
          </a:prstGeom>
        </p:spPr>
      </p:pic>
      <p:pic>
        <p:nvPicPr>
          <p:cNvPr id="4" name="Imagen 3" descr="1461114_10202889382695730_7698111645977308025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380000">
            <a:off x="195044" y="3228827"/>
            <a:ext cx="2743200" cy="3745456"/>
          </a:xfrm>
          <a:prstGeom prst="rect">
            <a:avLst/>
          </a:prstGeom>
        </p:spPr>
      </p:pic>
      <p:pic>
        <p:nvPicPr>
          <p:cNvPr id="5" name="Imagen 4" descr="10171628_10202889385015788_1106773783243400303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60000">
            <a:off x="4701647" y="-443970"/>
            <a:ext cx="3091165" cy="4262099"/>
          </a:xfrm>
          <a:prstGeom prst="rect">
            <a:avLst/>
          </a:prstGeom>
        </p:spPr>
      </p:pic>
      <p:pic>
        <p:nvPicPr>
          <p:cNvPr id="7" name="Imagen 6" descr="10689876_10202889385775807_2955182960215249331_n.jpg"/>
          <p:cNvPicPr>
            <a:picLocks noChangeAspect="1"/>
          </p:cNvPicPr>
          <p:nvPr/>
        </p:nvPicPr>
        <p:blipFill>
          <a:blip r:embed="rId8"/>
          <a:srcRect l="5596" t="7390" r="6787" b="14"/>
          <a:stretch>
            <a:fillRect/>
          </a:stretch>
        </p:blipFill>
        <p:spPr>
          <a:xfrm rot="11160000">
            <a:off x="8242506" y="115301"/>
            <a:ext cx="3110802" cy="4487853"/>
          </a:xfrm>
          <a:prstGeom prst="rect">
            <a:avLst/>
          </a:prstGeom>
        </p:spPr>
      </p:pic>
      <p:pic>
        <p:nvPicPr>
          <p:cNvPr id="8" name="Imagen 7" descr="10171180_10202889386175817_5668054615054860157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220000">
            <a:off x="7941893" y="3195689"/>
            <a:ext cx="26498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0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248" y="-8367"/>
            <a:ext cx="12214275" cy="6931025"/>
          </a:xfrm>
          <a:prstGeom prst="rect">
            <a:avLst/>
          </a:prstGeom>
        </p:spPr>
      </p:pic>
      <p:pic>
        <p:nvPicPr>
          <p:cNvPr id="2" name="Imagen 1" descr="10704126_10202889387855859_7642721616327732441_n.jpg"/>
          <p:cNvPicPr>
            <a:picLocks noChangeAspect="1"/>
          </p:cNvPicPr>
          <p:nvPr/>
        </p:nvPicPr>
        <p:blipFill>
          <a:blip r:embed="rId4"/>
          <a:srcRect l="7539" t="2435" r="8385" b="13"/>
          <a:stretch>
            <a:fillRect/>
          </a:stretch>
        </p:blipFill>
        <p:spPr>
          <a:xfrm rot="15780000">
            <a:off x="1032836" y="-693231"/>
            <a:ext cx="3189034" cy="5105588"/>
          </a:xfrm>
          <a:prstGeom prst="rect">
            <a:avLst/>
          </a:prstGeom>
        </p:spPr>
      </p:pic>
      <p:pic>
        <p:nvPicPr>
          <p:cNvPr id="4" name="Imagen 3" descr="423176_2934011829503_97938233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366" y="3355874"/>
            <a:ext cx="4271963" cy="3457539"/>
          </a:xfrm>
          <a:prstGeom prst="rect">
            <a:avLst/>
          </a:prstGeom>
        </p:spPr>
      </p:pic>
      <p:pic>
        <p:nvPicPr>
          <p:cNvPr id="7" name="Imagen 6" descr="10436689_10202889369615403_617952383808302803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202" y="2726387"/>
            <a:ext cx="3219877" cy="4580903"/>
          </a:xfrm>
          <a:prstGeom prst="rect">
            <a:avLst/>
          </a:prstGeom>
        </p:spPr>
      </p:pic>
      <p:pic>
        <p:nvPicPr>
          <p:cNvPr id="8" name="Imagen 7" descr="546487_2934122112260_118055902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20" y="3549701"/>
            <a:ext cx="4557455" cy="3425774"/>
          </a:xfrm>
          <a:prstGeom prst="rect">
            <a:avLst/>
          </a:prstGeom>
        </p:spPr>
      </p:pic>
      <p:pic>
        <p:nvPicPr>
          <p:cNvPr id="5" name="Imagen 4" descr="543465_3244555832909_135587487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113" y="-9525"/>
            <a:ext cx="4253211" cy="3195880"/>
          </a:xfrm>
          <a:prstGeom prst="rect">
            <a:avLst/>
          </a:prstGeom>
        </p:spPr>
      </p:pic>
      <p:pic>
        <p:nvPicPr>
          <p:cNvPr id="6" name="Imagen 5" descr="10665294_10202889388135866_4901419983052962292_n.jpg"/>
          <p:cNvPicPr>
            <a:picLocks noChangeAspect="1"/>
          </p:cNvPicPr>
          <p:nvPr/>
        </p:nvPicPr>
        <p:blipFill>
          <a:blip r:embed="rId9"/>
          <a:srcRect l="5820" t="1726" r="3632" b="101"/>
          <a:stretch>
            <a:fillRect/>
          </a:stretch>
        </p:blipFill>
        <p:spPr>
          <a:xfrm rot="11220000">
            <a:off x="8674558" y="-634975"/>
            <a:ext cx="3220489" cy="48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63" y="1588"/>
            <a:ext cx="12172951" cy="6820675"/>
          </a:xfrm>
          <a:prstGeom prst="rect">
            <a:avLst/>
          </a:prstGeom>
        </p:spPr>
      </p:pic>
      <p:pic>
        <p:nvPicPr>
          <p:cNvPr id="14" name="Imagen 13" descr="934139_4959777232372_41804455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">
            <a:off x="2611128" y="95376"/>
            <a:ext cx="4141788" cy="3559950"/>
          </a:xfrm>
          <a:prstGeom prst="rect">
            <a:avLst/>
          </a:prstGeom>
        </p:spPr>
      </p:pic>
      <p:pic>
        <p:nvPicPr>
          <p:cNvPr id="11" name="Imagen 10" descr="10351975_10202062161215710_2270037994163313495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600000">
            <a:off x="73078" y="388203"/>
            <a:ext cx="2743200" cy="3678033"/>
          </a:xfrm>
          <a:prstGeom prst="rect">
            <a:avLst/>
          </a:prstGeom>
        </p:spPr>
      </p:pic>
      <p:pic>
        <p:nvPicPr>
          <p:cNvPr id="12" name="Imagen 11" descr="1958454_10202174759670601_707395686483395650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40000">
            <a:off x="-283269" y="4000826"/>
            <a:ext cx="4995172" cy="2802397"/>
          </a:xfrm>
          <a:prstGeom prst="rect">
            <a:avLst/>
          </a:prstGeom>
        </p:spPr>
      </p:pic>
      <p:pic>
        <p:nvPicPr>
          <p:cNvPr id="16" name="Imagen 15" descr="541096_3899708491316_325636058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320000">
            <a:off x="4926805" y="3383133"/>
            <a:ext cx="2743200" cy="3657600"/>
          </a:xfrm>
          <a:prstGeom prst="rect">
            <a:avLst/>
          </a:prstGeom>
        </p:spPr>
      </p:pic>
      <p:pic>
        <p:nvPicPr>
          <p:cNvPr id="18" name="Imagen 17" descr="423765_4165288770657_302801751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00000">
            <a:off x="8319312" y="98724"/>
            <a:ext cx="3497742" cy="3497658"/>
          </a:xfrm>
          <a:prstGeom prst="rect">
            <a:avLst/>
          </a:prstGeom>
        </p:spPr>
      </p:pic>
      <p:pic>
        <p:nvPicPr>
          <p:cNvPr id="17" name="Imagen 16" descr="1382835_10201747851038152_561565069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0000">
            <a:off x="7535356" y="3392966"/>
            <a:ext cx="4539188" cy="3411443"/>
          </a:xfrm>
          <a:prstGeom prst="rect">
            <a:avLst/>
          </a:prstGeom>
        </p:spPr>
      </p:pic>
      <p:pic>
        <p:nvPicPr>
          <p:cNvPr id="19" name="Imagen 18" descr="1012023_10200845273194270_615967768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00000">
            <a:off x="6593942" y="73151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8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8" y="65088"/>
            <a:ext cx="12212842" cy="6702425"/>
          </a:xfrm>
          <a:prstGeom prst="rect">
            <a:avLst/>
          </a:prstGeom>
        </p:spPr>
      </p:pic>
      <p:pic>
        <p:nvPicPr>
          <p:cNvPr id="5" name="Imagen 4" descr="10356481_10202696924123275_55437752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60000">
            <a:off x="-89576" y="-99921"/>
            <a:ext cx="4950247" cy="3719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10501859_10202349179910998_543576151530425671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093" y="-49114"/>
            <a:ext cx="3147897" cy="4195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DSCN01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77" y="3630898"/>
            <a:ext cx="4186386" cy="3146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 descr="10545046_10202108062243374_1968884059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60000">
            <a:off x="-48501" y="3014650"/>
            <a:ext cx="2958473" cy="3943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10462707_921793267846774_1107492451311376663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6895070" y="3462627"/>
            <a:ext cx="5159286" cy="3445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10448808_921793424513425_1867026541082132087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20000">
            <a:off x="7308322" y="87665"/>
            <a:ext cx="4896462" cy="3269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399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-del-color-102756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313" y="-71438"/>
            <a:ext cx="12229502" cy="6900863"/>
          </a:xfrm>
          <a:prstGeom prst="rect">
            <a:avLst/>
          </a:prstGeom>
        </p:spPr>
      </p:pic>
      <p:pic>
        <p:nvPicPr>
          <p:cNvPr id="3" name="Imagen 2" descr="10650439_717204074983924_650582633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60000">
            <a:off x="-3145" y="321783"/>
            <a:ext cx="5308054" cy="2993384"/>
          </a:xfrm>
          <a:prstGeom prst="rect">
            <a:avLst/>
          </a:prstGeom>
        </p:spPr>
      </p:pic>
      <p:pic>
        <p:nvPicPr>
          <p:cNvPr id="4" name="Imagen 3" descr="10649775_10202720572355577_3088983735174986752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00" y="3462849"/>
            <a:ext cx="4308798" cy="3237746"/>
          </a:xfrm>
          <a:prstGeom prst="rect">
            <a:avLst/>
          </a:prstGeom>
        </p:spPr>
      </p:pic>
      <p:pic>
        <p:nvPicPr>
          <p:cNvPr id="5" name="Imagen 4" descr="10665867_772852039443892_781193920874225684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381" y="3225884"/>
            <a:ext cx="4797220" cy="3605980"/>
          </a:xfrm>
          <a:prstGeom prst="rect">
            <a:avLst/>
          </a:prstGeom>
        </p:spPr>
      </p:pic>
      <p:pic>
        <p:nvPicPr>
          <p:cNvPr id="6" name="Imagen 5" descr="10681884_717199704984361_1540044485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0000">
            <a:off x="5740528" y="219347"/>
            <a:ext cx="4155641" cy="31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919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4</cp:revision>
  <dcterms:created xsi:type="dcterms:W3CDTF">2012-07-30T22:48:03Z</dcterms:created>
  <dcterms:modified xsi:type="dcterms:W3CDTF">2014-10-07T02:47:48Z</dcterms:modified>
</cp:coreProperties>
</file>