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26/11/2014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96944" cy="6192688"/>
          </a:xfrm>
        </p:spPr>
        <p:txBody>
          <a:bodyPr>
            <a:normAutofit fontScale="92500" lnSpcReduction="10000"/>
          </a:bodyPr>
          <a:lstStyle/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Nombre:</a:t>
            </a:r>
            <a:b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BETSY A. GARCÍA LARA</a:t>
            </a:r>
            <a:b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s-MX" sz="2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MX" sz="2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J.N:</a:t>
            </a: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ESTEFANÍA CASTAÑEDA Y NÚÑEZ DE CÁCERES.</a:t>
            </a:r>
            <a:endParaRPr lang="es-MX" sz="2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MX" sz="2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Turno:</a:t>
            </a: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MATUTINO</a:t>
            </a:r>
          </a:p>
          <a:p>
            <a:endParaRPr lang="es-MX" sz="2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Grado y Grupo:</a:t>
            </a: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3ro B</a:t>
            </a:r>
          </a:p>
          <a:p>
            <a:endParaRPr lang="es-MX" sz="2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Número de alumnos:</a:t>
            </a:r>
          </a:p>
          <a:p>
            <a:r>
              <a:rPr lang="es-MX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 ALUMNOS.</a:t>
            </a:r>
          </a:p>
          <a:p>
            <a:endParaRPr lang="es-MX" dirty="0" smtClean="0"/>
          </a:p>
        </p:txBody>
      </p:sp>
      <p:pic>
        <p:nvPicPr>
          <p:cNvPr id="1027" name="Picture 3" descr="C:\Users\Dell Inspiron\Downloads\Nueva carpeta\Nueva carpeta\treasure-chest_17-2240114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2734179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 Inspiron\Downloads\Nueva carpeta\Nueva carpeta\muc3b1equitos-dibujo-de-nic3b1o-colores-viv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941168"/>
            <a:ext cx="4176464" cy="1620971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8219256" cy="453650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s-MX" sz="3400" b="1" dirty="0" smtClean="0"/>
              <a:t>“ENCUENTRA EL TESORO”</a:t>
            </a:r>
          </a:p>
          <a:p>
            <a:pPr algn="just">
              <a:buNone/>
            </a:pPr>
            <a:endParaRPr lang="es-MX" sz="3400" b="1" dirty="0" smtClean="0"/>
          </a:p>
          <a:p>
            <a:pPr algn="just">
              <a:buNone/>
            </a:pPr>
            <a:r>
              <a:rPr lang="es-MX" sz="3400" b="1" dirty="0" smtClean="0"/>
              <a:t>PENSAMIENTO MATEMÁTICO</a:t>
            </a:r>
            <a:r>
              <a:rPr lang="es-MX" sz="3400" b="1" dirty="0" smtClean="0"/>
              <a:t> </a:t>
            </a:r>
            <a:r>
              <a:rPr lang="es-MX" sz="3400" b="1" dirty="0" smtClean="0"/>
              <a:t>(Números)</a:t>
            </a:r>
          </a:p>
          <a:p>
            <a:pPr algn="just">
              <a:buNone/>
            </a:pPr>
            <a:endParaRPr lang="es-MX" sz="3400" b="1" dirty="0" smtClean="0"/>
          </a:p>
          <a:p>
            <a:pPr algn="just">
              <a:buNone/>
            </a:pPr>
            <a:r>
              <a:rPr lang="es-MX" sz="3400" b="1" dirty="0" smtClean="0"/>
              <a:t>APRENDIZAJES ESPERADOS</a:t>
            </a:r>
          </a:p>
          <a:p>
            <a:pPr lvl="0" algn="just"/>
            <a:r>
              <a:rPr lang="es-MX" sz="3400" i="1" dirty="0" smtClean="0"/>
              <a:t>Identificar por percepción, la cantidad de elementos en colecciones pequeñas y en colecciones mayores mediante el conteo.</a:t>
            </a:r>
          </a:p>
          <a:p>
            <a:pPr lvl="0" algn="just"/>
            <a:r>
              <a:rPr lang="es-MX" sz="3400" i="1" dirty="0" smtClean="0"/>
              <a:t>Compara colecciones, ya sea por correspondencia o por conteo, e identifican donde hay “más que”, “menos que”, “la misma cantidad que”.</a:t>
            </a:r>
          </a:p>
          <a:p>
            <a:pPr algn="just"/>
            <a:r>
              <a:rPr lang="es-MX" sz="3400" i="1" dirty="0" smtClean="0"/>
              <a:t>Utiliza estrategias de conteo, como la organización en fila, señalamiento de cada elemento, desplazamiento de los ya contados, añadir objetos o repartir uno a uno los elementos por contar, y </a:t>
            </a:r>
            <a:r>
              <a:rPr lang="es-MX" sz="3400" i="1" dirty="0" smtClean="0"/>
              <a:t>sobreconteo.</a:t>
            </a:r>
          </a:p>
          <a:p>
            <a:endParaRPr lang="es-MX" dirty="0" smtClean="0"/>
          </a:p>
        </p:txBody>
      </p:sp>
      <p:pic>
        <p:nvPicPr>
          <p:cNvPr id="2051" name="Picture 3" descr="C:\Users\Dell Inspiron\Downloads\Nueva carpeta\Nueva carpeta\muc3b1equitos-dibujo-de-nic3b1o-colores-viv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869160"/>
            <a:ext cx="4464496" cy="1709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 Inspiron\Downloads\Nueva carpeta\Nueva carpeta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68931"/>
            <a:ext cx="4890297" cy="4656413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pPr lvl="0" algn="just">
              <a:buNone/>
            </a:pPr>
            <a:r>
              <a:rPr lang="es-MX" sz="2400" b="1" dirty="0" smtClean="0"/>
              <a:t>MATERIALES A UTILIZAR:</a:t>
            </a:r>
          </a:p>
          <a:p>
            <a:pPr lvl="0" algn="just"/>
            <a:r>
              <a:rPr lang="es-MX" sz="2400" i="1" dirty="0" smtClean="0"/>
              <a:t>Un </a:t>
            </a:r>
            <a:r>
              <a:rPr lang="es-MX" sz="2400" i="1" dirty="0" smtClean="0"/>
              <a:t>cofre del tesoro</a:t>
            </a:r>
          </a:p>
          <a:p>
            <a:pPr algn="just"/>
            <a:r>
              <a:rPr lang="es-MX" sz="2400" i="1" dirty="0" smtClean="0"/>
              <a:t>Monedas, fichas, círculos de cartón</a:t>
            </a:r>
            <a:r>
              <a:rPr lang="es-MX" sz="2400" i="1" dirty="0" smtClean="0"/>
              <a:t>.</a:t>
            </a:r>
          </a:p>
          <a:p>
            <a:pPr algn="just">
              <a:buNone/>
            </a:pPr>
            <a:endParaRPr lang="es-MX" sz="2400" b="1" dirty="0" smtClean="0"/>
          </a:p>
          <a:p>
            <a:pPr algn="just">
              <a:buNone/>
            </a:pPr>
            <a:r>
              <a:rPr lang="es-MX" sz="2400" b="1" dirty="0" smtClean="0"/>
              <a:t>ESPACIO DÓNDE SE REALIZARÁ:</a:t>
            </a:r>
          </a:p>
          <a:p>
            <a:pPr algn="just">
              <a:buNone/>
            </a:pPr>
            <a:r>
              <a:rPr lang="es-MX" sz="2400" i="1" dirty="0" smtClean="0"/>
              <a:t>Salón de clases</a:t>
            </a:r>
          </a:p>
          <a:p>
            <a:pPr algn="just">
              <a:buNone/>
            </a:pPr>
            <a:endParaRPr lang="es-MX" sz="2400" b="1" dirty="0" smtClean="0"/>
          </a:p>
          <a:p>
            <a:pPr algn="just">
              <a:buNone/>
            </a:pPr>
            <a:r>
              <a:rPr lang="es-MX" sz="2400" b="1" dirty="0" smtClean="0"/>
              <a:t>TIEMPO DE DURACIÓN:</a:t>
            </a:r>
          </a:p>
          <a:p>
            <a:pPr algn="just">
              <a:buNone/>
            </a:pPr>
            <a:r>
              <a:rPr lang="es-MX" sz="2400" i="1" dirty="0" smtClean="0"/>
              <a:t>50 minutos.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Dell Inspiron\Downloads\Nueva carpeta\Nueva carpeta\que-los-ninos-aprendan-los-nume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013176"/>
            <a:ext cx="2308960" cy="1656184"/>
          </a:xfrm>
          <a:prstGeom prst="rect">
            <a:avLst/>
          </a:prstGeom>
          <a:noFill/>
        </p:spPr>
      </p:pic>
      <p:pic>
        <p:nvPicPr>
          <p:cNvPr id="4098" name="Picture 2" descr="C:\Users\Dell Inspiron\Downloads\Nueva carpeta\Nueva carpeta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725144"/>
            <a:ext cx="2808312" cy="1910065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404664"/>
            <a:ext cx="7427168" cy="4569371"/>
          </a:xfrm>
        </p:spPr>
        <p:txBody>
          <a:bodyPr>
            <a:noAutofit/>
          </a:bodyPr>
          <a:lstStyle/>
          <a:p>
            <a:pPr algn="just"/>
            <a:r>
              <a:rPr lang="es-MX" sz="2000" b="1" dirty="0" smtClean="0"/>
              <a:t>Inicio: </a:t>
            </a:r>
            <a:r>
              <a:rPr lang="es-MX" sz="2000" dirty="0" smtClean="0"/>
              <a:t>En esta actividad se introducirá  a los niños  haciéndole preguntas como: ¿Ustedes conocen los piratas? ¿Saben cómo son? ¿Qué es lo que buscan los piratas? </a:t>
            </a:r>
            <a:r>
              <a:rPr lang="es-MX" sz="2000" b="1" dirty="0" smtClean="0"/>
              <a:t/>
            </a:r>
            <a:br>
              <a:rPr lang="es-MX" sz="2000" b="1" dirty="0" smtClean="0"/>
            </a:br>
            <a:r>
              <a:rPr lang="es-MX" sz="2000" b="1" dirty="0" smtClean="0"/>
              <a:t>Desarrollo:</a:t>
            </a:r>
            <a:r>
              <a:rPr lang="es-MX" sz="2000" dirty="0" smtClean="0"/>
              <a:t> Ya que los niños sepan que los piratas buscan tesoros con monedas de oro, mostrarles el cofre tesoro que se lleva y que si pueden ayudar a contarlos. A cada niño se le dará una cantidad de monedas, a unos más que a otros y cada uno va a decir cuentas tiene. Se les pedirá que cuenten la cantidad de ficha que tiene su compañero para que digan cuantas le faltan para igualarlas. A otros niños se les preguntara cuantas deben quitarse para que les quede igual que a su compañero y así, se irá con niños al azar. Después explicarles lo que es + o -, y que al momento de igualar las cantidades están aplicando esas operaciones</a:t>
            </a:r>
            <a:r>
              <a:rPr lang="es-MX" sz="2000" dirty="0" smtClean="0"/>
              <a:t>.</a:t>
            </a:r>
            <a:endParaRPr lang="es-MX" sz="2000" b="1" dirty="0" smtClean="0"/>
          </a:p>
          <a:p>
            <a:pPr algn="just"/>
            <a:r>
              <a:rPr lang="es-MX" sz="2000" b="1" dirty="0" smtClean="0"/>
              <a:t>Cierre: </a:t>
            </a:r>
            <a:r>
              <a:rPr lang="es-MX" sz="2000" dirty="0" smtClean="0"/>
              <a:t>Para finalizar, se le va  preguntar en forma convencional que si tiene X monedas y le agrega Y nos da un total de ciertas monedas. Esto se hará con algunos niños no con todos.</a:t>
            </a:r>
            <a:endParaRPr lang="es-MX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</TotalTime>
  <Words>164</Words>
  <Application>Microsoft Office PowerPoint</Application>
  <PresentationFormat>Presentación en pantalla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Equidad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Fernanda</dc:creator>
  <cp:lastModifiedBy>Dell Inspiron</cp:lastModifiedBy>
  <cp:revision>4</cp:revision>
  <dcterms:created xsi:type="dcterms:W3CDTF">2014-11-26T07:31:01Z</dcterms:created>
  <dcterms:modified xsi:type="dcterms:W3CDTF">2014-11-26T08:30:08Z</dcterms:modified>
</cp:coreProperties>
</file>